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2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8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4" r:id="rId19"/>
    <p:sldId id="276" r:id="rId20"/>
    <p:sldId id="277" r:id="rId21"/>
    <p:sldId id="278" r:id="rId22"/>
    <p:sldId id="28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94658"/>
  </p:normalViewPr>
  <p:slideViewPr>
    <p:cSldViewPr snapToGrid="0">
      <p:cViewPr varScale="1">
        <p:scale>
          <a:sx n="120" d="100"/>
          <a:sy n="12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560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550.png"/><Relationship Id="rId1" Type="http://schemas.openxmlformats.org/officeDocument/2006/relationships/image" Target="../media/image540.png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Relationship Id="rId5" Type="http://schemas.openxmlformats.org/officeDocument/2006/relationships/image" Target="../media/image610.png"/><Relationship Id="rId4" Type="http://schemas.openxmlformats.org/officeDocument/2006/relationships/image" Target="../media/image6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image" Target="../media/image62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.png"/><Relationship Id="rId1" Type="http://schemas.openxmlformats.org/officeDocument/2006/relationships/image" Target="../media/image680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image" Target="../media/image35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image" Target="../media/image38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56783-0641-4F8B-B596-F47A20EB921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14361A-277E-481D-B415-94AEDA7813C0}">
      <dgm:prSet/>
      <dgm:spPr/>
      <dgm:t>
        <a:bodyPr/>
        <a:lstStyle/>
        <a:p>
          <a:r>
            <a:rPr lang="en-US"/>
            <a:t>The </a:t>
          </a:r>
          <a:r>
            <a:rPr lang="en-US" b="1"/>
            <a:t>Maximum Cut problem</a:t>
          </a:r>
          <a:r>
            <a:rPr lang="en-US"/>
            <a:t> is defined on an undirected, unweighted graph G=(V,E).</a:t>
          </a:r>
        </a:p>
      </dgm:t>
    </dgm:pt>
    <dgm:pt modelId="{67CC9058-52F9-4E59-AA28-67FF4C2744BD}" type="parTrans" cxnId="{FAE5BC5F-1679-46EC-B915-08CD706D12F1}">
      <dgm:prSet/>
      <dgm:spPr/>
      <dgm:t>
        <a:bodyPr/>
        <a:lstStyle/>
        <a:p>
          <a:endParaRPr lang="en-US"/>
        </a:p>
      </dgm:t>
    </dgm:pt>
    <dgm:pt modelId="{F2AEA56E-A446-40A2-9183-F15899234E5A}" type="sibTrans" cxnId="{FAE5BC5F-1679-46EC-B915-08CD706D12F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B10C375-B5B2-4EAD-A144-C29705D75F10}">
      <dgm:prSet/>
      <dgm:spPr/>
      <dgm:t>
        <a:bodyPr/>
        <a:lstStyle/>
        <a:p>
          <a:r>
            <a:rPr lang="en-US"/>
            <a:t>Goal: partition V into two disjoint subsets such that the </a:t>
          </a:r>
          <a:r>
            <a:rPr lang="en-US" b="1"/>
            <a:t>number of edges between subsets is maximized</a:t>
          </a:r>
          <a:r>
            <a:rPr lang="en-US"/>
            <a:t>.</a:t>
          </a:r>
        </a:p>
      </dgm:t>
    </dgm:pt>
    <dgm:pt modelId="{D1EB008B-3A98-48F9-B777-339CF3C9647B}" type="parTrans" cxnId="{BB4268CE-FF16-451F-919F-AA9EF62874E9}">
      <dgm:prSet/>
      <dgm:spPr/>
      <dgm:t>
        <a:bodyPr/>
        <a:lstStyle/>
        <a:p>
          <a:endParaRPr lang="en-US"/>
        </a:p>
      </dgm:t>
    </dgm:pt>
    <dgm:pt modelId="{AE74566D-693D-4A9F-8008-2C62589B33B5}" type="sibTrans" cxnId="{BB4268CE-FF16-451F-919F-AA9EF62874E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505DBA2-0589-45F2-8B27-8A04FF594926}">
      <dgm:prSet/>
      <dgm:spPr/>
      <dgm:t>
        <a:bodyPr/>
        <a:lstStyle/>
        <a:p>
          <a:r>
            <a:rPr lang="en-US"/>
            <a:t>Arises in </a:t>
          </a:r>
          <a:r>
            <a:rPr lang="en-US" b="1"/>
            <a:t>computer science, operations research, network optimization</a:t>
          </a:r>
          <a:r>
            <a:rPr lang="en-US"/>
            <a:t>.</a:t>
          </a:r>
        </a:p>
      </dgm:t>
    </dgm:pt>
    <dgm:pt modelId="{607F82CA-3D97-4B3C-87CB-C27EEC121DD8}" type="parTrans" cxnId="{07C3A5B7-8519-4DE5-B2A6-4B05582CD96D}">
      <dgm:prSet/>
      <dgm:spPr/>
      <dgm:t>
        <a:bodyPr/>
        <a:lstStyle/>
        <a:p>
          <a:endParaRPr lang="en-US"/>
        </a:p>
      </dgm:t>
    </dgm:pt>
    <dgm:pt modelId="{5E0AC143-F734-45B3-851B-A2F3AA52A9AD}" type="sibTrans" cxnId="{07C3A5B7-8519-4DE5-B2A6-4B05582CD96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DC46E70-F360-5340-8B42-5D5E5CE18281}" type="pres">
      <dgm:prSet presAssocID="{AE956783-0641-4F8B-B596-F47A20EB9216}" presName="Name0" presStyleCnt="0">
        <dgm:presLayoutVars>
          <dgm:animLvl val="lvl"/>
          <dgm:resizeHandles val="exact"/>
        </dgm:presLayoutVars>
      </dgm:prSet>
      <dgm:spPr/>
    </dgm:pt>
    <dgm:pt modelId="{E5F95463-D30D-6941-90EB-97FF5D615FF6}" type="pres">
      <dgm:prSet presAssocID="{DA14361A-277E-481D-B415-94AEDA7813C0}" presName="compositeNode" presStyleCnt="0">
        <dgm:presLayoutVars>
          <dgm:bulletEnabled val="1"/>
        </dgm:presLayoutVars>
      </dgm:prSet>
      <dgm:spPr/>
    </dgm:pt>
    <dgm:pt modelId="{C25A9E56-4E40-BB48-A624-31EDCD38F0B8}" type="pres">
      <dgm:prSet presAssocID="{DA14361A-277E-481D-B415-94AEDA7813C0}" presName="bgRect" presStyleLbl="alignNode1" presStyleIdx="0" presStyleCnt="3"/>
      <dgm:spPr/>
    </dgm:pt>
    <dgm:pt modelId="{37E121DB-2038-2A4A-90EE-70D6CA16C3C0}" type="pres">
      <dgm:prSet presAssocID="{F2AEA56E-A446-40A2-9183-F15899234E5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A2821A7-7C15-B146-ABF5-E606DF468BF7}" type="pres">
      <dgm:prSet presAssocID="{DA14361A-277E-481D-B415-94AEDA7813C0}" presName="nodeRect" presStyleLbl="alignNode1" presStyleIdx="0" presStyleCnt="3">
        <dgm:presLayoutVars>
          <dgm:bulletEnabled val="1"/>
        </dgm:presLayoutVars>
      </dgm:prSet>
      <dgm:spPr/>
    </dgm:pt>
    <dgm:pt modelId="{C8E086FD-C715-A94A-AE5A-183C51198201}" type="pres">
      <dgm:prSet presAssocID="{F2AEA56E-A446-40A2-9183-F15899234E5A}" presName="sibTrans" presStyleCnt="0"/>
      <dgm:spPr/>
    </dgm:pt>
    <dgm:pt modelId="{AAFD35E1-0ADC-AC4D-B478-F446ABB16D09}" type="pres">
      <dgm:prSet presAssocID="{EB10C375-B5B2-4EAD-A144-C29705D75F10}" presName="compositeNode" presStyleCnt="0">
        <dgm:presLayoutVars>
          <dgm:bulletEnabled val="1"/>
        </dgm:presLayoutVars>
      </dgm:prSet>
      <dgm:spPr/>
    </dgm:pt>
    <dgm:pt modelId="{6A3AF523-3EC1-574C-BA98-5B28AD86F25E}" type="pres">
      <dgm:prSet presAssocID="{EB10C375-B5B2-4EAD-A144-C29705D75F10}" presName="bgRect" presStyleLbl="alignNode1" presStyleIdx="1" presStyleCnt="3"/>
      <dgm:spPr/>
    </dgm:pt>
    <dgm:pt modelId="{DA4ECCC2-0EEA-FF45-BF59-AA8C13E99374}" type="pres">
      <dgm:prSet presAssocID="{AE74566D-693D-4A9F-8008-2C62589B33B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EB1EB29-5978-BC43-B3D3-F67327FCF35B}" type="pres">
      <dgm:prSet presAssocID="{EB10C375-B5B2-4EAD-A144-C29705D75F10}" presName="nodeRect" presStyleLbl="alignNode1" presStyleIdx="1" presStyleCnt="3">
        <dgm:presLayoutVars>
          <dgm:bulletEnabled val="1"/>
        </dgm:presLayoutVars>
      </dgm:prSet>
      <dgm:spPr/>
    </dgm:pt>
    <dgm:pt modelId="{4548EE5F-F3CA-0947-9E34-0108DF9F4F90}" type="pres">
      <dgm:prSet presAssocID="{AE74566D-693D-4A9F-8008-2C62589B33B5}" presName="sibTrans" presStyleCnt="0"/>
      <dgm:spPr/>
    </dgm:pt>
    <dgm:pt modelId="{B54BB9C6-B25C-6C4C-9207-51BB9274E34F}" type="pres">
      <dgm:prSet presAssocID="{2505DBA2-0589-45F2-8B27-8A04FF594926}" presName="compositeNode" presStyleCnt="0">
        <dgm:presLayoutVars>
          <dgm:bulletEnabled val="1"/>
        </dgm:presLayoutVars>
      </dgm:prSet>
      <dgm:spPr/>
    </dgm:pt>
    <dgm:pt modelId="{8B618073-8ED1-FB46-B43F-0263388445C1}" type="pres">
      <dgm:prSet presAssocID="{2505DBA2-0589-45F2-8B27-8A04FF594926}" presName="bgRect" presStyleLbl="alignNode1" presStyleIdx="2" presStyleCnt="3"/>
      <dgm:spPr/>
    </dgm:pt>
    <dgm:pt modelId="{6879A520-3B85-964F-B52E-9F0B752CE400}" type="pres">
      <dgm:prSet presAssocID="{5E0AC143-F734-45B3-851B-A2F3AA52A9A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953F778-D117-474F-A15B-3BC37AD513D5}" type="pres">
      <dgm:prSet presAssocID="{2505DBA2-0589-45F2-8B27-8A04FF59492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275525-2B86-1F46-B698-B9CD4F4FF24D}" type="presOf" srcId="{F2AEA56E-A446-40A2-9183-F15899234E5A}" destId="{37E121DB-2038-2A4A-90EE-70D6CA16C3C0}" srcOrd="0" destOrd="0" presId="urn:microsoft.com/office/officeart/2016/7/layout/LinearBlockProcessNumbered"/>
    <dgm:cxn modelId="{0D4AC328-E4FC-0C47-9E1A-8D78CF55BA4B}" type="presOf" srcId="{EB10C375-B5B2-4EAD-A144-C29705D75F10}" destId="{AEB1EB29-5978-BC43-B3D3-F67327FCF35B}" srcOrd="1" destOrd="0" presId="urn:microsoft.com/office/officeart/2016/7/layout/LinearBlockProcessNumbered"/>
    <dgm:cxn modelId="{34504C49-5479-A84B-BFFC-9B783768F88B}" type="presOf" srcId="{5E0AC143-F734-45B3-851B-A2F3AA52A9AD}" destId="{6879A520-3B85-964F-B52E-9F0B752CE400}" srcOrd="0" destOrd="0" presId="urn:microsoft.com/office/officeart/2016/7/layout/LinearBlockProcessNumbered"/>
    <dgm:cxn modelId="{FAE5BC5F-1679-46EC-B915-08CD706D12F1}" srcId="{AE956783-0641-4F8B-B596-F47A20EB9216}" destId="{DA14361A-277E-481D-B415-94AEDA7813C0}" srcOrd="0" destOrd="0" parTransId="{67CC9058-52F9-4E59-AA28-67FF4C2744BD}" sibTransId="{F2AEA56E-A446-40A2-9183-F15899234E5A}"/>
    <dgm:cxn modelId="{B7721768-0CF0-4347-B25F-291B541C8901}" type="presOf" srcId="{EB10C375-B5B2-4EAD-A144-C29705D75F10}" destId="{6A3AF523-3EC1-574C-BA98-5B28AD86F25E}" srcOrd="0" destOrd="0" presId="urn:microsoft.com/office/officeart/2016/7/layout/LinearBlockProcessNumbered"/>
    <dgm:cxn modelId="{9AF33F75-747F-8542-93DF-3C1267EDA7BA}" type="presOf" srcId="{2505DBA2-0589-45F2-8B27-8A04FF594926}" destId="{0953F778-D117-474F-A15B-3BC37AD513D5}" srcOrd="1" destOrd="0" presId="urn:microsoft.com/office/officeart/2016/7/layout/LinearBlockProcessNumbered"/>
    <dgm:cxn modelId="{BA79EF75-FDEB-0A42-A0F5-C02D0EC63277}" type="presOf" srcId="{DA14361A-277E-481D-B415-94AEDA7813C0}" destId="{C25A9E56-4E40-BB48-A624-31EDCD38F0B8}" srcOrd="0" destOrd="0" presId="urn:microsoft.com/office/officeart/2016/7/layout/LinearBlockProcessNumbered"/>
    <dgm:cxn modelId="{07C3A5B7-8519-4DE5-B2A6-4B05582CD96D}" srcId="{AE956783-0641-4F8B-B596-F47A20EB9216}" destId="{2505DBA2-0589-45F2-8B27-8A04FF594926}" srcOrd="2" destOrd="0" parTransId="{607F82CA-3D97-4B3C-87CB-C27EEC121DD8}" sibTransId="{5E0AC143-F734-45B3-851B-A2F3AA52A9AD}"/>
    <dgm:cxn modelId="{BB4268CE-FF16-451F-919F-AA9EF62874E9}" srcId="{AE956783-0641-4F8B-B596-F47A20EB9216}" destId="{EB10C375-B5B2-4EAD-A144-C29705D75F10}" srcOrd="1" destOrd="0" parTransId="{D1EB008B-3A98-48F9-B777-339CF3C9647B}" sibTransId="{AE74566D-693D-4A9F-8008-2C62589B33B5}"/>
    <dgm:cxn modelId="{4F0AF6D2-91AD-504C-A39C-9D91409286E3}" type="presOf" srcId="{DA14361A-277E-481D-B415-94AEDA7813C0}" destId="{7A2821A7-7C15-B146-ABF5-E606DF468BF7}" srcOrd="1" destOrd="0" presId="urn:microsoft.com/office/officeart/2016/7/layout/LinearBlockProcessNumbered"/>
    <dgm:cxn modelId="{DAD2C7DB-47C4-F54C-9C9A-958DC8F3E1C8}" type="presOf" srcId="{2505DBA2-0589-45F2-8B27-8A04FF594926}" destId="{8B618073-8ED1-FB46-B43F-0263388445C1}" srcOrd="0" destOrd="0" presId="urn:microsoft.com/office/officeart/2016/7/layout/LinearBlockProcessNumbered"/>
    <dgm:cxn modelId="{DA13B5F9-14FC-7645-88C4-5D0B0110467B}" type="presOf" srcId="{AE74566D-693D-4A9F-8008-2C62589B33B5}" destId="{DA4ECCC2-0EEA-FF45-BF59-AA8C13E99374}" srcOrd="0" destOrd="0" presId="urn:microsoft.com/office/officeart/2016/7/layout/LinearBlockProcessNumbered"/>
    <dgm:cxn modelId="{69ADC5FD-AB67-2048-A5A1-AEE87BBC7AC8}" type="presOf" srcId="{AE956783-0641-4F8B-B596-F47A20EB9216}" destId="{0DC46E70-F360-5340-8B42-5D5E5CE18281}" srcOrd="0" destOrd="0" presId="urn:microsoft.com/office/officeart/2016/7/layout/LinearBlockProcessNumbered"/>
    <dgm:cxn modelId="{026C719A-75CD-D54B-BA98-42705D516365}" type="presParOf" srcId="{0DC46E70-F360-5340-8B42-5D5E5CE18281}" destId="{E5F95463-D30D-6941-90EB-97FF5D615FF6}" srcOrd="0" destOrd="0" presId="urn:microsoft.com/office/officeart/2016/7/layout/LinearBlockProcessNumbered"/>
    <dgm:cxn modelId="{3ACB9140-9119-1D4D-B2C3-757875040AAC}" type="presParOf" srcId="{E5F95463-D30D-6941-90EB-97FF5D615FF6}" destId="{C25A9E56-4E40-BB48-A624-31EDCD38F0B8}" srcOrd="0" destOrd="0" presId="urn:microsoft.com/office/officeart/2016/7/layout/LinearBlockProcessNumbered"/>
    <dgm:cxn modelId="{FD93AB90-F194-BB43-9FC6-F1B4874AC240}" type="presParOf" srcId="{E5F95463-D30D-6941-90EB-97FF5D615FF6}" destId="{37E121DB-2038-2A4A-90EE-70D6CA16C3C0}" srcOrd="1" destOrd="0" presId="urn:microsoft.com/office/officeart/2016/7/layout/LinearBlockProcessNumbered"/>
    <dgm:cxn modelId="{41FC1148-491D-604C-B9C5-8C6354B15FA8}" type="presParOf" srcId="{E5F95463-D30D-6941-90EB-97FF5D615FF6}" destId="{7A2821A7-7C15-B146-ABF5-E606DF468BF7}" srcOrd="2" destOrd="0" presId="urn:microsoft.com/office/officeart/2016/7/layout/LinearBlockProcessNumbered"/>
    <dgm:cxn modelId="{066FD717-9B78-8C4D-873F-F6A954C72348}" type="presParOf" srcId="{0DC46E70-F360-5340-8B42-5D5E5CE18281}" destId="{C8E086FD-C715-A94A-AE5A-183C51198201}" srcOrd="1" destOrd="0" presId="urn:microsoft.com/office/officeart/2016/7/layout/LinearBlockProcessNumbered"/>
    <dgm:cxn modelId="{70CAA87C-02D2-9549-9E45-71584A877070}" type="presParOf" srcId="{0DC46E70-F360-5340-8B42-5D5E5CE18281}" destId="{AAFD35E1-0ADC-AC4D-B478-F446ABB16D09}" srcOrd="2" destOrd="0" presId="urn:microsoft.com/office/officeart/2016/7/layout/LinearBlockProcessNumbered"/>
    <dgm:cxn modelId="{67DFADEC-4F0F-6943-BB56-72803BA6479C}" type="presParOf" srcId="{AAFD35E1-0ADC-AC4D-B478-F446ABB16D09}" destId="{6A3AF523-3EC1-574C-BA98-5B28AD86F25E}" srcOrd="0" destOrd="0" presId="urn:microsoft.com/office/officeart/2016/7/layout/LinearBlockProcessNumbered"/>
    <dgm:cxn modelId="{C2BA7D12-1147-CA40-983A-F4FA3F1C3539}" type="presParOf" srcId="{AAFD35E1-0ADC-AC4D-B478-F446ABB16D09}" destId="{DA4ECCC2-0EEA-FF45-BF59-AA8C13E99374}" srcOrd="1" destOrd="0" presId="urn:microsoft.com/office/officeart/2016/7/layout/LinearBlockProcessNumbered"/>
    <dgm:cxn modelId="{622EC0D3-8409-084D-B6B9-8F7E7973B32A}" type="presParOf" srcId="{AAFD35E1-0ADC-AC4D-B478-F446ABB16D09}" destId="{AEB1EB29-5978-BC43-B3D3-F67327FCF35B}" srcOrd="2" destOrd="0" presId="urn:microsoft.com/office/officeart/2016/7/layout/LinearBlockProcessNumbered"/>
    <dgm:cxn modelId="{F3E857D0-BEF3-964E-8E47-1337083F6776}" type="presParOf" srcId="{0DC46E70-F360-5340-8B42-5D5E5CE18281}" destId="{4548EE5F-F3CA-0947-9E34-0108DF9F4F90}" srcOrd="3" destOrd="0" presId="urn:microsoft.com/office/officeart/2016/7/layout/LinearBlockProcessNumbered"/>
    <dgm:cxn modelId="{EAB73A7E-C3F4-194C-A86C-6FB7650BE2B8}" type="presParOf" srcId="{0DC46E70-F360-5340-8B42-5D5E5CE18281}" destId="{B54BB9C6-B25C-6C4C-9207-51BB9274E34F}" srcOrd="4" destOrd="0" presId="urn:microsoft.com/office/officeart/2016/7/layout/LinearBlockProcessNumbered"/>
    <dgm:cxn modelId="{2A18090F-7314-2546-83E1-B69B1CF73183}" type="presParOf" srcId="{B54BB9C6-B25C-6C4C-9207-51BB9274E34F}" destId="{8B618073-8ED1-FB46-B43F-0263388445C1}" srcOrd="0" destOrd="0" presId="urn:microsoft.com/office/officeart/2016/7/layout/LinearBlockProcessNumbered"/>
    <dgm:cxn modelId="{CE00DD0F-F1A4-A045-8A9B-E415ACC950FE}" type="presParOf" srcId="{B54BB9C6-B25C-6C4C-9207-51BB9274E34F}" destId="{6879A520-3B85-964F-B52E-9F0B752CE400}" srcOrd="1" destOrd="0" presId="urn:microsoft.com/office/officeart/2016/7/layout/LinearBlockProcessNumbered"/>
    <dgm:cxn modelId="{A8669266-77DC-CD4E-9B4A-A0BEEFE000FA}" type="presParOf" srcId="{B54BB9C6-B25C-6C4C-9207-51BB9274E34F}" destId="{0953F778-D117-474F-A15B-3BC37AD513D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9ECEB1-7EAD-4DFC-9D4D-8675EF766A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CDAA95-42B1-4D47-8A23-97AC653718B4}">
          <dgm:prSet/>
          <dgm:spPr/>
          <dgm:t>
            <a:bodyPr/>
            <a:lstStyle/>
            <a:p>
              <a:r>
                <a:rPr lang="en-US" dirty="0"/>
                <a:t>Model: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𝐺</m:t>
                  </m:r>
                  <m:d>
                    <m:d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oMath>
              </a14:m>
              <a:r>
                <a:rPr lang="en-US" dirty="0"/>
                <a:t> with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{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0.2,0.5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}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E7CDAA95-42B1-4D47-8A23-97AC653718B4}">
          <dgm:prSet/>
          <dgm:spPr/>
          <dgm:t>
            <a:bodyPr/>
            <a:lstStyle/>
            <a:p>
              <a:r>
                <a:rPr lang="en-US" dirty="0"/>
                <a:t>Model: </a:t>
              </a:r>
              <a:r>
                <a:rPr lang="en-US" i="0" dirty="0">
                  <a:latin typeface="Cambria Math" panose="02040503050406030204" pitchFamily="18" charset="0"/>
                </a:rPr>
                <a:t>𝐺(</a:t>
              </a:r>
              <a:r>
                <a:rPr lang="en-US" i="0" dirty="0" err="1">
                  <a:latin typeface="Cambria Math" panose="02040503050406030204" pitchFamily="18" charset="0"/>
                </a:rPr>
                <a:t>𝑛,𝑝</a:t>
              </a:r>
              <a:r>
                <a:rPr lang="en-US" i="0" dirty="0">
                  <a:latin typeface="Cambria Math" panose="02040503050406030204" pitchFamily="18" charset="0"/>
                </a:rPr>
                <a:t>)</a:t>
              </a:r>
              <a:r>
                <a:rPr lang="en-US" dirty="0"/>
                <a:t> with </a:t>
              </a:r>
              <a:r>
                <a:rPr lang="en-US" i="0" dirty="0">
                  <a:latin typeface="Cambria Math" panose="02040503050406030204" pitchFamily="18" charset="0"/>
                </a:rPr>
                <a:t>𝑝=</a:t>
              </a:r>
              <a:r>
                <a:rPr lang="tr-TR" b="0" i="0" dirty="0">
                  <a:latin typeface="Cambria Math" panose="02040503050406030204" pitchFamily="18" charset="0"/>
                </a:rPr>
                <a:t>{</a:t>
              </a:r>
              <a:r>
                <a:rPr lang="en-US" i="0" dirty="0">
                  <a:latin typeface="Cambria Math" panose="02040503050406030204" pitchFamily="18" charset="0"/>
                </a:rPr>
                <a:t>0.2,0.5</a:t>
              </a:r>
              <a:r>
                <a:rPr lang="tr-TR" b="0" i="0" dirty="0">
                  <a:latin typeface="Cambria Math" panose="02040503050406030204" pitchFamily="18" charset="0"/>
                </a:rPr>
                <a:t>}</a:t>
              </a:r>
              <a:r>
                <a:rPr lang="en-US" dirty="0"/>
                <a:t>.</a:t>
              </a:r>
            </a:p>
          </dgm:t>
        </dgm:pt>
      </mc:Fallback>
    </mc:AlternateContent>
    <dgm:pt modelId="{6C1334E7-0749-4AF8-BB6F-2B79A2537F9B}" type="parTrans" cxnId="{8E3DBB00-1677-4D89-A92C-01825672C180}">
      <dgm:prSet/>
      <dgm:spPr/>
      <dgm:t>
        <a:bodyPr/>
        <a:lstStyle/>
        <a:p>
          <a:endParaRPr lang="en-US"/>
        </a:p>
      </dgm:t>
    </dgm:pt>
    <dgm:pt modelId="{6A3D8079-758B-4425-9171-61955AEF11A7}" type="sibTrans" cxnId="{8E3DBB00-1677-4D89-A92C-01825672C1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392640-C53B-4706-B1D6-A180B5F7C1C1}">
          <dgm:prSet/>
          <dgm:spPr/>
          <dgm:t>
            <a:bodyPr/>
            <a:lstStyle/>
            <a:p>
              <a:r>
                <a:rPr lang="en-US" dirty="0"/>
                <a:t>Sizes: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30,40,50</m:t>
                  </m:r>
                </m:oMath>
              </a14:m>
              <a:r>
                <a:rPr lang="en-US" dirty="0"/>
                <a:t>).</a:t>
              </a:r>
            </a:p>
          </dgm:t>
        </dgm:pt>
      </mc:Choice>
      <mc:Fallback xmlns="">
        <dgm:pt modelId="{7D392640-C53B-4706-B1D6-A180B5F7C1C1}">
          <dgm:prSet/>
          <dgm:spPr/>
          <dgm:t>
            <a:bodyPr/>
            <a:lstStyle/>
            <a:p>
              <a:r>
                <a:rPr lang="en-US" dirty="0"/>
                <a:t>Sizes: </a:t>
              </a:r>
              <a:r>
                <a:rPr lang="en-US" i="0" dirty="0">
                  <a:latin typeface="Cambria Math" panose="02040503050406030204" pitchFamily="18" charset="0"/>
                </a:rPr>
                <a:t>𝑛=</a:t>
              </a:r>
              <a:r>
                <a:rPr lang="tr-TR" b="0" i="0" dirty="0">
                  <a:latin typeface="Cambria Math" panose="02040503050406030204" pitchFamily="18" charset="0"/>
                </a:rPr>
                <a:t>(</a:t>
              </a:r>
              <a:r>
                <a:rPr lang="en-US" i="0" dirty="0">
                  <a:latin typeface="Cambria Math" panose="02040503050406030204" pitchFamily="18" charset="0"/>
                </a:rPr>
                <a:t>30,40,50</a:t>
              </a:r>
              <a:r>
                <a:rPr lang="en-US" dirty="0"/>
                <a:t>).</a:t>
              </a:r>
            </a:p>
          </dgm:t>
        </dgm:pt>
      </mc:Fallback>
    </mc:AlternateContent>
    <dgm:pt modelId="{C2A27890-9BF9-47F3-A660-567DC3040FC8}" type="parTrans" cxnId="{27AB5DCB-9EC8-4790-8284-A7B887BDABC9}">
      <dgm:prSet/>
      <dgm:spPr/>
      <dgm:t>
        <a:bodyPr/>
        <a:lstStyle/>
        <a:p>
          <a:endParaRPr lang="en-US"/>
        </a:p>
      </dgm:t>
    </dgm:pt>
    <dgm:pt modelId="{0A72E721-77D5-4EFF-A54C-EBB1320B6DB3}" type="sibTrans" cxnId="{27AB5DCB-9EC8-4790-8284-A7B887BDABC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0B220F-7674-4E1D-8200-5E0F05D98ADE}">
          <dgm:prSet/>
          <dgm:spPr/>
          <dgm:t>
            <a:bodyPr/>
            <a:lstStyle/>
            <a:p>
              <a:r>
                <a:rPr lang="en-US" dirty="0"/>
                <a:t>Seeds: 3 per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tr-TR" b="0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180B220F-7674-4E1D-8200-5E0F05D98ADE}">
          <dgm:prSet/>
          <dgm:spPr/>
          <dgm:t>
            <a:bodyPr/>
            <a:lstStyle/>
            <a:p>
              <a:r>
                <a:rPr lang="en-US" dirty="0"/>
                <a:t>Seeds: 3 per </a:t>
              </a:r>
              <a:r>
                <a:rPr lang="en-US" i="0" dirty="0">
                  <a:latin typeface="Cambria Math" panose="02040503050406030204" pitchFamily="18" charset="0"/>
                </a:rPr>
                <a:t>(</a:t>
              </a:r>
              <a:r>
                <a:rPr lang="en-US" i="0" dirty="0" err="1">
                  <a:latin typeface="Cambria Math" panose="02040503050406030204" pitchFamily="18" charset="0"/>
                </a:rPr>
                <a:t>𝑛,𝑝</a:t>
              </a:r>
              <a:r>
                <a:rPr lang="en-US" i="0" dirty="0">
                  <a:latin typeface="Cambria Math" panose="02040503050406030204" pitchFamily="18" charset="0"/>
                </a:rPr>
                <a:t>)</a:t>
              </a:r>
              <a:r>
                <a:rPr lang="tr-TR" b="0" i="0" dirty="0">
                  <a:latin typeface="Cambria Math" panose="02040503050406030204" pitchFamily="18" charset="0"/>
                </a:rPr>
                <a:t>.</a:t>
              </a:r>
              <a:endParaRPr lang="en-US" dirty="0"/>
            </a:p>
          </dgm:t>
        </dgm:pt>
      </mc:Fallback>
    </mc:AlternateContent>
    <dgm:pt modelId="{93B55477-D4CF-4CA2-93C8-0E6D581F46FA}" type="parTrans" cxnId="{E61AA246-C64D-4167-A2E1-EEA85BE7891C}">
      <dgm:prSet/>
      <dgm:spPr/>
      <dgm:t>
        <a:bodyPr/>
        <a:lstStyle/>
        <a:p>
          <a:endParaRPr lang="en-US"/>
        </a:p>
      </dgm:t>
    </dgm:pt>
    <dgm:pt modelId="{C513D7CD-40A7-4232-939B-8F44807BB180}" type="sibTrans" cxnId="{E61AA246-C64D-4167-A2E1-EEA85BE7891C}">
      <dgm:prSet/>
      <dgm:spPr/>
      <dgm:t>
        <a:bodyPr/>
        <a:lstStyle/>
        <a:p>
          <a:endParaRPr lang="en-US"/>
        </a:p>
      </dgm:t>
    </dgm:pt>
    <dgm:pt modelId="{D31CCA53-C68A-4F1D-B530-3BC524727D5A}">
      <dgm:prSet/>
      <dgm:spPr/>
      <dgm:t>
        <a:bodyPr/>
        <a:lstStyle/>
        <a:p>
          <a:r>
            <a:rPr lang="en-US" dirty="0"/>
            <a:t>Restarts: R=5.</a:t>
          </a:r>
        </a:p>
      </dgm:t>
    </dgm:pt>
    <dgm:pt modelId="{85643245-EFBE-428D-9927-BB161AC8C391}" type="parTrans" cxnId="{03AC6F9B-B42D-4C87-9334-E9608ACAE4CD}">
      <dgm:prSet/>
      <dgm:spPr/>
      <dgm:t>
        <a:bodyPr/>
        <a:lstStyle/>
        <a:p>
          <a:endParaRPr lang="en-US"/>
        </a:p>
      </dgm:t>
    </dgm:pt>
    <dgm:pt modelId="{37DD65DC-EEC0-4164-84B2-BA9AE18AF5CC}" type="sibTrans" cxnId="{03AC6F9B-B42D-4C87-9334-E9608ACAE4CD}">
      <dgm:prSet/>
      <dgm:spPr/>
      <dgm:t>
        <a:bodyPr/>
        <a:lstStyle/>
        <a:p>
          <a:endParaRPr lang="en-US"/>
        </a:p>
      </dgm:t>
    </dgm:pt>
    <dgm:pt modelId="{D14C1B5A-FABD-4498-A82D-43B45E448AD3}">
      <dgm:prSet/>
      <dgm:spPr/>
      <dgm:t>
        <a:bodyPr/>
        <a:lstStyle/>
        <a:p>
          <a:r>
            <a:rPr lang="en-US"/>
            <a:t>Metrics: median runtime + cut size.</a:t>
          </a:r>
        </a:p>
      </dgm:t>
    </dgm:pt>
    <dgm:pt modelId="{892B01B2-7AA2-43CC-8D07-48059BF0298A}" type="parTrans" cxnId="{AFC22489-4423-4CFC-83AF-14C99C12BE26}">
      <dgm:prSet/>
      <dgm:spPr/>
      <dgm:t>
        <a:bodyPr/>
        <a:lstStyle/>
        <a:p>
          <a:endParaRPr lang="en-US"/>
        </a:p>
      </dgm:t>
    </dgm:pt>
    <dgm:pt modelId="{A8561A92-3449-433E-84B1-451A2FB63796}" type="sibTrans" cxnId="{AFC22489-4423-4CFC-83AF-14C99C12BE26}">
      <dgm:prSet/>
      <dgm:spPr/>
      <dgm:t>
        <a:bodyPr/>
        <a:lstStyle/>
        <a:p>
          <a:endParaRPr lang="en-US"/>
        </a:p>
      </dgm:t>
    </dgm:pt>
    <dgm:pt modelId="{523F79BC-C1DB-4CE0-9AC0-AFB4B27EE880}" type="pres">
      <dgm:prSet presAssocID="{499ECEB1-7EAD-4DFC-9D4D-8675EF766A41}" presName="root" presStyleCnt="0">
        <dgm:presLayoutVars>
          <dgm:dir/>
          <dgm:resizeHandles val="exact"/>
        </dgm:presLayoutVars>
      </dgm:prSet>
      <dgm:spPr/>
    </dgm:pt>
    <dgm:pt modelId="{A56A2DD2-2D4E-42DE-A829-A409A92BA1E2}" type="pres">
      <dgm:prSet presAssocID="{E7CDAA95-42B1-4D47-8A23-97AC653718B4}" presName="compNode" presStyleCnt="0"/>
      <dgm:spPr/>
    </dgm:pt>
    <dgm:pt modelId="{E1E9EC41-7988-4415-9FE2-3660BA11F553}" type="pres">
      <dgm:prSet presAssocID="{E7CDAA95-42B1-4D47-8A23-97AC653718B4}" presName="bgRect" presStyleLbl="bgShp" presStyleIdx="0" presStyleCnt="5"/>
      <dgm:spPr/>
    </dgm:pt>
    <dgm:pt modelId="{913BA007-098D-47FE-B392-BC561D82C4D2}" type="pres">
      <dgm:prSet presAssocID="{E7CDAA95-42B1-4D47-8A23-97AC653718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43C5C0AA-A9DD-4968-8169-BA7684BF45E0}" type="pres">
      <dgm:prSet presAssocID="{E7CDAA95-42B1-4D47-8A23-97AC653718B4}" presName="spaceRect" presStyleCnt="0"/>
      <dgm:spPr/>
    </dgm:pt>
    <dgm:pt modelId="{DCDD4D76-F17E-4C8B-8D46-551E83CB87C1}" type="pres">
      <dgm:prSet presAssocID="{E7CDAA95-42B1-4D47-8A23-97AC653718B4}" presName="parTx" presStyleLbl="revTx" presStyleIdx="0" presStyleCnt="5">
        <dgm:presLayoutVars>
          <dgm:chMax val="0"/>
          <dgm:chPref val="0"/>
        </dgm:presLayoutVars>
      </dgm:prSet>
      <dgm:spPr/>
    </dgm:pt>
    <dgm:pt modelId="{DF774F5D-7F27-486A-9B40-FBDA39B91231}" type="pres">
      <dgm:prSet presAssocID="{6A3D8079-758B-4425-9171-61955AEF11A7}" presName="sibTrans" presStyleCnt="0"/>
      <dgm:spPr/>
    </dgm:pt>
    <dgm:pt modelId="{771492D5-6BF2-405F-B8DF-9C80822D99F5}" type="pres">
      <dgm:prSet presAssocID="{7D392640-C53B-4706-B1D6-A180B5F7C1C1}" presName="compNode" presStyleCnt="0"/>
      <dgm:spPr/>
    </dgm:pt>
    <dgm:pt modelId="{299790E7-0384-47E4-957B-A031775307A7}" type="pres">
      <dgm:prSet presAssocID="{7D392640-C53B-4706-B1D6-A180B5F7C1C1}" presName="bgRect" presStyleLbl="bgShp" presStyleIdx="1" presStyleCnt="5"/>
      <dgm:spPr/>
    </dgm:pt>
    <dgm:pt modelId="{C8F9759D-B863-4F39-8C6B-B353B2B2CB35}" type="pres">
      <dgm:prSet presAssocID="{7D392640-C53B-4706-B1D6-A180B5F7C1C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EBCC7622-AEF2-426A-BE0A-5BE43B7F143F}" type="pres">
      <dgm:prSet presAssocID="{7D392640-C53B-4706-B1D6-A180B5F7C1C1}" presName="spaceRect" presStyleCnt="0"/>
      <dgm:spPr/>
    </dgm:pt>
    <dgm:pt modelId="{C3F4CA68-B884-4763-B3FC-7AD154FAE84A}" type="pres">
      <dgm:prSet presAssocID="{7D392640-C53B-4706-B1D6-A180B5F7C1C1}" presName="parTx" presStyleLbl="revTx" presStyleIdx="1" presStyleCnt="5">
        <dgm:presLayoutVars>
          <dgm:chMax val="0"/>
          <dgm:chPref val="0"/>
        </dgm:presLayoutVars>
      </dgm:prSet>
      <dgm:spPr/>
    </dgm:pt>
    <dgm:pt modelId="{7D497640-7CEB-4635-9AE9-8071AE8A3C82}" type="pres">
      <dgm:prSet presAssocID="{0A72E721-77D5-4EFF-A54C-EBB1320B6DB3}" presName="sibTrans" presStyleCnt="0"/>
      <dgm:spPr/>
    </dgm:pt>
    <dgm:pt modelId="{923DDBBA-5E61-4258-8ED5-E3D9829A70A6}" type="pres">
      <dgm:prSet presAssocID="{180B220F-7674-4E1D-8200-5E0F05D98ADE}" presName="compNode" presStyleCnt="0"/>
      <dgm:spPr/>
    </dgm:pt>
    <dgm:pt modelId="{C4DB16C7-21C7-421C-B51C-8402B61FE9CC}" type="pres">
      <dgm:prSet presAssocID="{180B220F-7674-4E1D-8200-5E0F05D98ADE}" presName="bgRect" presStyleLbl="bgShp" presStyleIdx="2" presStyleCnt="5"/>
      <dgm:spPr/>
    </dgm:pt>
    <dgm:pt modelId="{702F74B7-DB3F-4224-8C25-1E1C80C7B40F}" type="pres">
      <dgm:prSet presAssocID="{180B220F-7674-4E1D-8200-5E0F05D98AD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ds"/>
        </a:ext>
      </dgm:extLst>
    </dgm:pt>
    <dgm:pt modelId="{8E080418-F578-47C8-B581-B05F8CCF19F8}" type="pres">
      <dgm:prSet presAssocID="{180B220F-7674-4E1D-8200-5E0F05D98ADE}" presName="spaceRect" presStyleCnt="0"/>
      <dgm:spPr/>
    </dgm:pt>
    <dgm:pt modelId="{56BA565E-B256-4271-9D5D-2D53F24E9043}" type="pres">
      <dgm:prSet presAssocID="{180B220F-7674-4E1D-8200-5E0F05D98ADE}" presName="parTx" presStyleLbl="revTx" presStyleIdx="2" presStyleCnt="5">
        <dgm:presLayoutVars>
          <dgm:chMax val="0"/>
          <dgm:chPref val="0"/>
        </dgm:presLayoutVars>
      </dgm:prSet>
      <dgm:spPr/>
    </dgm:pt>
    <dgm:pt modelId="{62836770-4E31-46DC-B637-A3A3B4FBDB9E}" type="pres">
      <dgm:prSet presAssocID="{C513D7CD-40A7-4232-939B-8F44807BB180}" presName="sibTrans" presStyleCnt="0"/>
      <dgm:spPr/>
    </dgm:pt>
    <dgm:pt modelId="{ACFCA9B6-C741-4111-81B9-790EE5881D42}" type="pres">
      <dgm:prSet presAssocID="{D31CCA53-C68A-4F1D-B530-3BC524727D5A}" presName="compNode" presStyleCnt="0"/>
      <dgm:spPr/>
    </dgm:pt>
    <dgm:pt modelId="{2145448B-0342-4753-9FA7-8DC6B7D535E1}" type="pres">
      <dgm:prSet presAssocID="{D31CCA53-C68A-4F1D-B530-3BC524727D5A}" presName="bgRect" presStyleLbl="bgShp" presStyleIdx="3" presStyleCnt="5"/>
      <dgm:spPr/>
    </dgm:pt>
    <dgm:pt modelId="{65B7C2A4-E32F-4F37-9C03-C07078A398B2}" type="pres">
      <dgm:prSet presAssocID="{D31CCA53-C68A-4F1D-B530-3BC524727D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DA73013A-2097-4665-88FF-0F2A9950794E}" type="pres">
      <dgm:prSet presAssocID="{D31CCA53-C68A-4F1D-B530-3BC524727D5A}" presName="spaceRect" presStyleCnt="0"/>
      <dgm:spPr/>
    </dgm:pt>
    <dgm:pt modelId="{F1797F74-55CE-47F5-A015-BC9354C9907A}" type="pres">
      <dgm:prSet presAssocID="{D31CCA53-C68A-4F1D-B530-3BC524727D5A}" presName="parTx" presStyleLbl="revTx" presStyleIdx="3" presStyleCnt="5">
        <dgm:presLayoutVars>
          <dgm:chMax val="0"/>
          <dgm:chPref val="0"/>
        </dgm:presLayoutVars>
      </dgm:prSet>
      <dgm:spPr/>
    </dgm:pt>
    <dgm:pt modelId="{7935CB29-FC04-446D-BD1C-7D2A09F814BF}" type="pres">
      <dgm:prSet presAssocID="{37DD65DC-EEC0-4164-84B2-BA9AE18AF5CC}" presName="sibTrans" presStyleCnt="0"/>
      <dgm:spPr/>
    </dgm:pt>
    <dgm:pt modelId="{56D5FAD3-6D9A-4948-A057-B2D4FFCFCFB4}" type="pres">
      <dgm:prSet presAssocID="{D14C1B5A-FABD-4498-A82D-43B45E448AD3}" presName="compNode" presStyleCnt="0"/>
      <dgm:spPr/>
    </dgm:pt>
    <dgm:pt modelId="{8C96E29D-0E31-492A-8ACA-1F1563BB8944}" type="pres">
      <dgm:prSet presAssocID="{D14C1B5A-FABD-4498-A82D-43B45E448AD3}" presName="bgRect" presStyleLbl="bgShp" presStyleIdx="4" presStyleCnt="5"/>
      <dgm:spPr/>
    </dgm:pt>
    <dgm:pt modelId="{2FA29734-157C-4F59-8541-A579B382D300}" type="pres">
      <dgm:prSet presAssocID="{D14C1B5A-FABD-4498-A82D-43B45E448AD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3A16AA1-A8F9-4C26-A678-C327D8E6DBC7}" type="pres">
      <dgm:prSet presAssocID="{D14C1B5A-FABD-4498-A82D-43B45E448AD3}" presName="spaceRect" presStyleCnt="0"/>
      <dgm:spPr/>
    </dgm:pt>
    <dgm:pt modelId="{E47EF383-40D3-46F6-B7D0-9A1DF468A49E}" type="pres">
      <dgm:prSet presAssocID="{D14C1B5A-FABD-4498-A82D-43B45E448AD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E3DBB00-1677-4D89-A92C-01825672C180}" srcId="{499ECEB1-7EAD-4DFC-9D4D-8675EF766A41}" destId="{E7CDAA95-42B1-4D47-8A23-97AC653718B4}" srcOrd="0" destOrd="0" parTransId="{6C1334E7-0749-4AF8-BB6F-2B79A2537F9B}" sibTransId="{6A3D8079-758B-4425-9171-61955AEF11A7}"/>
    <dgm:cxn modelId="{E3F60A29-5B39-455E-A7DF-560B136CF60F}" type="presOf" srcId="{D14C1B5A-FABD-4498-A82D-43B45E448AD3}" destId="{E47EF383-40D3-46F6-B7D0-9A1DF468A49E}" srcOrd="0" destOrd="0" presId="urn:microsoft.com/office/officeart/2018/2/layout/IconVerticalSolidList"/>
    <dgm:cxn modelId="{0037C92D-498A-4DBE-A847-9FC8028C3706}" type="presOf" srcId="{499ECEB1-7EAD-4DFC-9D4D-8675EF766A41}" destId="{523F79BC-C1DB-4CE0-9AC0-AFB4B27EE880}" srcOrd="0" destOrd="0" presId="urn:microsoft.com/office/officeart/2018/2/layout/IconVerticalSolidList"/>
    <dgm:cxn modelId="{2D516E3F-FD2E-4067-8ED2-523318430FC2}" type="presOf" srcId="{D31CCA53-C68A-4F1D-B530-3BC524727D5A}" destId="{F1797F74-55CE-47F5-A015-BC9354C9907A}" srcOrd="0" destOrd="0" presId="urn:microsoft.com/office/officeart/2018/2/layout/IconVerticalSolidList"/>
    <dgm:cxn modelId="{E61AA246-C64D-4167-A2E1-EEA85BE7891C}" srcId="{499ECEB1-7EAD-4DFC-9D4D-8675EF766A41}" destId="{180B220F-7674-4E1D-8200-5E0F05D98ADE}" srcOrd="2" destOrd="0" parTransId="{93B55477-D4CF-4CA2-93C8-0E6D581F46FA}" sibTransId="{C513D7CD-40A7-4232-939B-8F44807BB180}"/>
    <dgm:cxn modelId="{42C1C669-BC3E-4F68-B21E-86275910CEA6}" type="presOf" srcId="{E7CDAA95-42B1-4D47-8A23-97AC653718B4}" destId="{DCDD4D76-F17E-4C8B-8D46-551E83CB87C1}" srcOrd="0" destOrd="0" presId="urn:microsoft.com/office/officeart/2018/2/layout/IconVerticalSolidList"/>
    <dgm:cxn modelId="{FE7ADC7F-D627-416B-B468-33001D68F17A}" type="presOf" srcId="{7D392640-C53B-4706-B1D6-A180B5F7C1C1}" destId="{C3F4CA68-B884-4763-B3FC-7AD154FAE84A}" srcOrd="0" destOrd="0" presId="urn:microsoft.com/office/officeart/2018/2/layout/IconVerticalSolidList"/>
    <dgm:cxn modelId="{AFC22489-4423-4CFC-83AF-14C99C12BE26}" srcId="{499ECEB1-7EAD-4DFC-9D4D-8675EF766A41}" destId="{D14C1B5A-FABD-4498-A82D-43B45E448AD3}" srcOrd="4" destOrd="0" parTransId="{892B01B2-7AA2-43CC-8D07-48059BF0298A}" sibTransId="{A8561A92-3449-433E-84B1-451A2FB63796}"/>
    <dgm:cxn modelId="{03AC6F9B-B42D-4C87-9334-E9608ACAE4CD}" srcId="{499ECEB1-7EAD-4DFC-9D4D-8675EF766A41}" destId="{D31CCA53-C68A-4F1D-B530-3BC524727D5A}" srcOrd="3" destOrd="0" parTransId="{85643245-EFBE-428D-9927-BB161AC8C391}" sibTransId="{37DD65DC-EEC0-4164-84B2-BA9AE18AF5CC}"/>
    <dgm:cxn modelId="{27AB5DCB-9EC8-4790-8284-A7B887BDABC9}" srcId="{499ECEB1-7EAD-4DFC-9D4D-8675EF766A41}" destId="{7D392640-C53B-4706-B1D6-A180B5F7C1C1}" srcOrd="1" destOrd="0" parTransId="{C2A27890-9BF9-47F3-A660-567DC3040FC8}" sibTransId="{0A72E721-77D5-4EFF-A54C-EBB1320B6DB3}"/>
    <dgm:cxn modelId="{FD2424DD-9986-430D-8B62-2BE60E825671}" type="presOf" srcId="{180B220F-7674-4E1D-8200-5E0F05D98ADE}" destId="{56BA565E-B256-4271-9D5D-2D53F24E9043}" srcOrd="0" destOrd="0" presId="urn:microsoft.com/office/officeart/2018/2/layout/IconVerticalSolidList"/>
    <dgm:cxn modelId="{D7A897C0-494B-4FB5-83E4-436B44F66646}" type="presParOf" srcId="{523F79BC-C1DB-4CE0-9AC0-AFB4B27EE880}" destId="{A56A2DD2-2D4E-42DE-A829-A409A92BA1E2}" srcOrd="0" destOrd="0" presId="urn:microsoft.com/office/officeart/2018/2/layout/IconVerticalSolidList"/>
    <dgm:cxn modelId="{2B724273-5B70-4A6C-BB67-00557794BD1A}" type="presParOf" srcId="{A56A2DD2-2D4E-42DE-A829-A409A92BA1E2}" destId="{E1E9EC41-7988-4415-9FE2-3660BA11F553}" srcOrd="0" destOrd="0" presId="urn:microsoft.com/office/officeart/2018/2/layout/IconVerticalSolidList"/>
    <dgm:cxn modelId="{83754DDB-CB8A-4416-92DE-DBE719998DCF}" type="presParOf" srcId="{A56A2DD2-2D4E-42DE-A829-A409A92BA1E2}" destId="{913BA007-098D-47FE-B392-BC561D82C4D2}" srcOrd="1" destOrd="0" presId="urn:microsoft.com/office/officeart/2018/2/layout/IconVerticalSolidList"/>
    <dgm:cxn modelId="{BC49C21A-4959-4EB6-BDD5-9999F1D459D8}" type="presParOf" srcId="{A56A2DD2-2D4E-42DE-A829-A409A92BA1E2}" destId="{43C5C0AA-A9DD-4968-8169-BA7684BF45E0}" srcOrd="2" destOrd="0" presId="urn:microsoft.com/office/officeart/2018/2/layout/IconVerticalSolidList"/>
    <dgm:cxn modelId="{532A1076-95EE-4C46-9006-00A401252C59}" type="presParOf" srcId="{A56A2DD2-2D4E-42DE-A829-A409A92BA1E2}" destId="{DCDD4D76-F17E-4C8B-8D46-551E83CB87C1}" srcOrd="3" destOrd="0" presId="urn:microsoft.com/office/officeart/2018/2/layout/IconVerticalSolidList"/>
    <dgm:cxn modelId="{08338761-79EF-4A07-A462-157ABA5B0FDB}" type="presParOf" srcId="{523F79BC-C1DB-4CE0-9AC0-AFB4B27EE880}" destId="{DF774F5D-7F27-486A-9B40-FBDA39B91231}" srcOrd="1" destOrd="0" presId="urn:microsoft.com/office/officeart/2018/2/layout/IconVerticalSolidList"/>
    <dgm:cxn modelId="{59801FF6-4EC5-43BD-9123-3721A6E813F9}" type="presParOf" srcId="{523F79BC-C1DB-4CE0-9AC0-AFB4B27EE880}" destId="{771492D5-6BF2-405F-B8DF-9C80822D99F5}" srcOrd="2" destOrd="0" presId="urn:microsoft.com/office/officeart/2018/2/layout/IconVerticalSolidList"/>
    <dgm:cxn modelId="{FC56DAFD-1ECB-4CB0-AC73-7DB103A86829}" type="presParOf" srcId="{771492D5-6BF2-405F-B8DF-9C80822D99F5}" destId="{299790E7-0384-47E4-957B-A031775307A7}" srcOrd="0" destOrd="0" presId="urn:microsoft.com/office/officeart/2018/2/layout/IconVerticalSolidList"/>
    <dgm:cxn modelId="{4839BA7F-4C07-4409-8DD5-D2188F48D827}" type="presParOf" srcId="{771492D5-6BF2-405F-B8DF-9C80822D99F5}" destId="{C8F9759D-B863-4F39-8C6B-B353B2B2CB35}" srcOrd="1" destOrd="0" presId="urn:microsoft.com/office/officeart/2018/2/layout/IconVerticalSolidList"/>
    <dgm:cxn modelId="{3CA874FD-C213-438B-9D16-3E451C2E854B}" type="presParOf" srcId="{771492D5-6BF2-405F-B8DF-9C80822D99F5}" destId="{EBCC7622-AEF2-426A-BE0A-5BE43B7F143F}" srcOrd="2" destOrd="0" presId="urn:microsoft.com/office/officeart/2018/2/layout/IconVerticalSolidList"/>
    <dgm:cxn modelId="{FC870AFD-4F7A-4F49-B589-30D29B3D8061}" type="presParOf" srcId="{771492D5-6BF2-405F-B8DF-9C80822D99F5}" destId="{C3F4CA68-B884-4763-B3FC-7AD154FAE84A}" srcOrd="3" destOrd="0" presId="urn:microsoft.com/office/officeart/2018/2/layout/IconVerticalSolidList"/>
    <dgm:cxn modelId="{DD51EFEA-0B2B-45A5-B70E-B1DD1C4D4EDC}" type="presParOf" srcId="{523F79BC-C1DB-4CE0-9AC0-AFB4B27EE880}" destId="{7D497640-7CEB-4635-9AE9-8071AE8A3C82}" srcOrd="3" destOrd="0" presId="urn:microsoft.com/office/officeart/2018/2/layout/IconVerticalSolidList"/>
    <dgm:cxn modelId="{D60859D4-EF50-49A8-B545-A8095BEFD535}" type="presParOf" srcId="{523F79BC-C1DB-4CE0-9AC0-AFB4B27EE880}" destId="{923DDBBA-5E61-4258-8ED5-E3D9829A70A6}" srcOrd="4" destOrd="0" presId="urn:microsoft.com/office/officeart/2018/2/layout/IconVerticalSolidList"/>
    <dgm:cxn modelId="{EDDD595C-A812-4953-BAEC-9A7897BDB3F0}" type="presParOf" srcId="{923DDBBA-5E61-4258-8ED5-E3D9829A70A6}" destId="{C4DB16C7-21C7-421C-B51C-8402B61FE9CC}" srcOrd="0" destOrd="0" presId="urn:microsoft.com/office/officeart/2018/2/layout/IconVerticalSolidList"/>
    <dgm:cxn modelId="{BF56F172-7021-4E45-91E9-5DFC163B577F}" type="presParOf" srcId="{923DDBBA-5E61-4258-8ED5-E3D9829A70A6}" destId="{702F74B7-DB3F-4224-8C25-1E1C80C7B40F}" srcOrd="1" destOrd="0" presId="urn:microsoft.com/office/officeart/2018/2/layout/IconVerticalSolidList"/>
    <dgm:cxn modelId="{572D3208-7A35-442A-ADD8-33A6A4E528C0}" type="presParOf" srcId="{923DDBBA-5E61-4258-8ED5-E3D9829A70A6}" destId="{8E080418-F578-47C8-B581-B05F8CCF19F8}" srcOrd="2" destOrd="0" presId="urn:microsoft.com/office/officeart/2018/2/layout/IconVerticalSolidList"/>
    <dgm:cxn modelId="{5FC19077-FD5B-469A-853E-D19D0618A06E}" type="presParOf" srcId="{923DDBBA-5E61-4258-8ED5-E3D9829A70A6}" destId="{56BA565E-B256-4271-9D5D-2D53F24E9043}" srcOrd="3" destOrd="0" presId="urn:microsoft.com/office/officeart/2018/2/layout/IconVerticalSolidList"/>
    <dgm:cxn modelId="{6C9ABDD6-ABB5-4A09-AA0A-F4377301A875}" type="presParOf" srcId="{523F79BC-C1DB-4CE0-9AC0-AFB4B27EE880}" destId="{62836770-4E31-46DC-B637-A3A3B4FBDB9E}" srcOrd="5" destOrd="0" presId="urn:microsoft.com/office/officeart/2018/2/layout/IconVerticalSolidList"/>
    <dgm:cxn modelId="{3DE680A1-2302-457E-B35C-1C8FE4618557}" type="presParOf" srcId="{523F79BC-C1DB-4CE0-9AC0-AFB4B27EE880}" destId="{ACFCA9B6-C741-4111-81B9-790EE5881D42}" srcOrd="6" destOrd="0" presId="urn:microsoft.com/office/officeart/2018/2/layout/IconVerticalSolidList"/>
    <dgm:cxn modelId="{9933ECEB-7827-422E-B2A0-22A25DE6AA58}" type="presParOf" srcId="{ACFCA9B6-C741-4111-81B9-790EE5881D42}" destId="{2145448B-0342-4753-9FA7-8DC6B7D535E1}" srcOrd="0" destOrd="0" presId="urn:microsoft.com/office/officeart/2018/2/layout/IconVerticalSolidList"/>
    <dgm:cxn modelId="{D86CE489-F917-47C6-912C-4627A4C5C86B}" type="presParOf" srcId="{ACFCA9B6-C741-4111-81B9-790EE5881D42}" destId="{65B7C2A4-E32F-4F37-9C03-C07078A398B2}" srcOrd="1" destOrd="0" presId="urn:microsoft.com/office/officeart/2018/2/layout/IconVerticalSolidList"/>
    <dgm:cxn modelId="{635184B7-8E32-484C-ACB8-D1DA33E88B52}" type="presParOf" srcId="{ACFCA9B6-C741-4111-81B9-790EE5881D42}" destId="{DA73013A-2097-4665-88FF-0F2A9950794E}" srcOrd="2" destOrd="0" presId="urn:microsoft.com/office/officeart/2018/2/layout/IconVerticalSolidList"/>
    <dgm:cxn modelId="{3690D82F-74E0-42EA-99D9-D8C0A47A66D2}" type="presParOf" srcId="{ACFCA9B6-C741-4111-81B9-790EE5881D42}" destId="{F1797F74-55CE-47F5-A015-BC9354C9907A}" srcOrd="3" destOrd="0" presId="urn:microsoft.com/office/officeart/2018/2/layout/IconVerticalSolidList"/>
    <dgm:cxn modelId="{B612A102-7E30-4DBD-948E-C38A0E80EC83}" type="presParOf" srcId="{523F79BC-C1DB-4CE0-9AC0-AFB4B27EE880}" destId="{7935CB29-FC04-446D-BD1C-7D2A09F814BF}" srcOrd="7" destOrd="0" presId="urn:microsoft.com/office/officeart/2018/2/layout/IconVerticalSolidList"/>
    <dgm:cxn modelId="{DB4D0CD1-88E8-4D23-B605-80444F0EEA06}" type="presParOf" srcId="{523F79BC-C1DB-4CE0-9AC0-AFB4B27EE880}" destId="{56D5FAD3-6D9A-4948-A057-B2D4FFCFCFB4}" srcOrd="8" destOrd="0" presId="urn:microsoft.com/office/officeart/2018/2/layout/IconVerticalSolidList"/>
    <dgm:cxn modelId="{14E8C336-B6D3-44EC-9093-560692AB624C}" type="presParOf" srcId="{56D5FAD3-6D9A-4948-A057-B2D4FFCFCFB4}" destId="{8C96E29D-0E31-492A-8ACA-1F1563BB8944}" srcOrd="0" destOrd="0" presId="urn:microsoft.com/office/officeart/2018/2/layout/IconVerticalSolidList"/>
    <dgm:cxn modelId="{7CD6EB7F-CA2C-4700-BD84-2C405EC5D1DF}" type="presParOf" srcId="{56D5FAD3-6D9A-4948-A057-B2D4FFCFCFB4}" destId="{2FA29734-157C-4F59-8541-A579B382D300}" srcOrd="1" destOrd="0" presId="urn:microsoft.com/office/officeart/2018/2/layout/IconVerticalSolidList"/>
    <dgm:cxn modelId="{7BDBA86D-2EA6-48D1-B9DE-9A82B7328EED}" type="presParOf" srcId="{56D5FAD3-6D9A-4948-A057-B2D4FFCFCFB4}" destId="{43A16AA1-A8F9-4C26-A678-C327D8E6DBC7}" srcOrd="2" destOrd="0" presId="urn:microsoft.com/office/officeart/2018/2/layout/IconVerticalSolidList"/>
    <dgm:cxn modelId="{3AA72749-DA4B-4A1B-A478-3BE722CCC6AA}" type="presParOf" srcId="{56D5FAD3-6D9A-4948-A057-B2D4FFCFCFB4}" destId="{E47EF383-40D3-46F6-B7D0-9A1DF468A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9ECEB1-7EAD-4DFC-9D4D-8675EF766A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CDAA95-42B1-4D47-8A23-97AC653718B4}">
      <dgm:prSet/>
      <dgm:spPr>
        <a:blipFill>
          <a:blip xmlns:r="http://schemas.openxmlformats.org/officeDocument/2006/relationships" r:embed="rId1"/>
          <a:stretch>
            <a:fillRect l="-1016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6C1334E7-0749-4AF8-BB6F-2B79A2537F9B}" type="parTrans" cxnId="{8E3DBB00-1677-4D89-A92C-01825672C180}">
      <dgm:prSet/>
      <dgm:spPr/>
      <dgm:t>
        <a:bodyPr/>
        <a:lstStyle/>
        <a:p>
          <a:endParaRPr lang="en-US"/>
        </a:p>
      </dgm:t>
    </dgm:pt>
    <dgm:pt modelId="{6A3D8079-758B-4425-9171-61955AEF11A7}" type="sibTrans" cxnId="{8E3DBB00-1677-4D89-A92C-01825672C180}">
      <dgm:prSet/>
      <dgm:spPr/>
      <dgm:t>
        <a:bodyPr/>
        <a:lstStyle/>
        <a:p>
          <a:endParaRPr lang="en-US"/>
        </a:p>
      </dgm:t>
    </dgm:pt>
    <dgm:pt modelId="{7D392640-C53B-4706-B1D6-A180B5F7C1C1}">
      <dgm:prSet/>
      <dgm:spPr>
        <a:blipFill>
          <a:blip xmlns:r="http://schemas.openxmlformats.org/officeDocument/2006/relationships" r:embed="rId2"/>
          <a:stretch>
            <a:fillRect l="-1016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C2A27890-9BF9-47F3-A660-567DC3040FC8}" type="parTrans" cxnId="{27AB5DCB-9EC8-4790-8284-A7B887BDABC9}">
      <dgm:prSet/>
      <dgm:spPr/>
      <dgm:t>
        <a:bodyPr/>
        <a:lstStyle/>
        <a:p>
          <a:endParaRPr lang="en-US"/>
        </a:p>
      </dgm:t>
    </dgm:pt>
    <dgm:pt modelId="{0A72E721-77D5-4EFF-A54C-EBB1320B6DB3}" type="sibTrans" cxnId="{27AB5DCB-9EC8-4790-8284-A7B887BDABC9}">
      <dgm:prSet/>
      <dgm:spPr/>
      <dgm:t>
        <a:bodyPr/>
        <a:lstStyle/>
        <a:p>
          <a:endParaRPr lang="en-US"/>
        </a:p>
      </dgm:t>
    </dgm:pt>
    <dgm:pt modelId="{180B220F-7674-4E1D-8200-5E0F05D98ADE}">
      <dgm:prSet/>
      <dgm:spPr>
        <a:blipFill>
          <a:blip xmlns:r="http://schemas.openxmlformats.org/officeDocument/2006/relationships" r:embed="rId3"/>
          <a:stretch>
            <a:fillRect l="-1016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93B55477-D4CF-4CA2-93C8-0E6D581F46FA}" type="parTrans" cxnId="{E61AA246-C64D-4167-A2E1-EEA85BE7891C}">
      <dgm:prSet/>
      <dgm:spPr/>
      <dgm:t>
        <a:bodyPr/>
        <a:lstStyle/>
        <a:p>
          <a:endParaRPr lang="en-US"/>
        </a:p>
      </dgm:t>
    </dgm:pt>
    <dgm:pt modelId="{C513D7CD-40A7-4232-939B-8F44807BB180}" type="sibTrans" cxnId="{E61AA246-C64D-4167-A2E1-EEA85BE7891C}">
      <dgm:prSet/>
      <dgm:spPr/>
      <dgm:t>
        <a:bodyPr/>
        <a:lstStyle/>
        <a:p>
          <a:endParaRPr lang="en-US"/>
        </a:p>
      </dgm:t>
    </dgm:pt>
    <dgm:pt modelId="{D31CCA53-C68A-4F1D-B530-3BC524727D5A}">
      <dgm:prSet/>
      <dgm:spPr/>
      <dgm:t>
        <a:bodyPr/>
        <a:lstStyle/>
        <a:p>
          <a:r>
            <a:rPr lang="en-US" dirty="0"/>
            <a:t>Restarts: R=5.</a:t>
          </a:r>
        </a:p>
      </dgm:t>
    </dgm:pt>
    <dgm:pt modelId="{85643245-EFBE-428D-9927-BB161AC8C391}" type="parTrans" cxnId="{03AC6F9B-B42D-4C87-9334-E9608ACAE4CD}">
      <dgm:prSet/>
      <dgm:spPr/>
      <dgm:t>
        <a:bodyPr/>
        <a:lstStyle/>
        <a:p>
          <a:endParaRPr lang="en-US"/>
        </a:p>
      </dgm:t>
    </dgm:pt>
    <dgm:pt modelId="{37DD65DC-EEC0-4164-84B2-BA9AE18AF5CC}" type="sibTrans" cxnId="{03AC6F9B-B42D-4C87-9334-E9608ACAE4CD}">
      <dgm:prSet/>
      <dgm:spPr/>
      <dgm:t>
        <a:bodyPr/>
        <a:lstStyle/>
        <a:p>
          <a:endParaRPr lang="en-US"/>
        </a:p>
      </dgm:t>
    </dgm:pt>
    <dgm:pt modelId="{D14C1B5A-FABD-4498-A82D-43B45E448AD3}">
      <dgm:prSet/>
      <dgm:spPr/>
      <dgm:t>
        <a:bodyPr/>
        <a:lstStyle/>
        <a:p>
          <a:r>
            <a:rPr lang="en-US"/>
            <a:t>Metrics: median runtime + cut size.</a:t>
          </a:r>
        </a:p>
      </dgm:t>
    </dgm:pt>
    <dgm:pt modelId="{892B01B2-7AA2-43CC-8D07-48059BF0298A}" type="parTrans" cxnId="{AFC22489-4423-4CFC-83AF-14C99C12BE26}">
      <dgm:prSet/>
      <dgm:spPr/>
      <dgm:t>
        <a:bodyPr/>
        <a:lstStyle/>
        <a:p>
          <a:endParaRPr lang="en-US"/>
        </a:p>
      </dgm:t>
    </dgm:pt>
    <dgm:pt modelId="{A8561A92-3449-433E-84B1-451A2FB63796}" type="sibTrans" cxnId="{AFC22489-4423-4CFC-83AF-14C99C12BE26}">
      <dgm:prSet/>
      <dgm:spPr/>
      <dgm:t>
        <a:bodyPr/>
        <a:lstStyle/>
        <a:p>
          <a:endParaRPr lang="en-US"/>
        </a:p>
      </dgm:t>
    </dgm:pt>
    <dgm:pt modelId="{523F79BC-C1DB-4CE0-9AC0-AFB4B27EE880}" type="pres">
      <dgm:prSet presAssocID="{499ECEB1-7EAD-4DFC-9D4D-8675EF766A41}" presName="root" presStyleCnt="0">
        <dgm:presLayoutVars>
          <dgm:dir/>
          <dgm:resizeHandles val="exact"/>
        </dgm:presLayoutVars>
      </dgm:prSet>
      <dgm:spPr/>
    </dgm:pt>
    <dgm:pt modelId="{A56A2DD2-2D4E-42DE-A829-A409A92BA1E2}" type="pres">
      <dgm:prSet presAssocID="{E7CDAA95-42B1-4D47-8A23-97AC653718B4}" presName="compNode" presStyleCnt="0"/>
      <dgm:spPr/>
    </dgm:pt>
    <dgm:pt modelId="{E1E9EC41-7988-4415-9FE2-3660BA11F553}" type="pres">
      <dgm:prSet presAssocID="{E7CDAA95-42B1-4D47-8A23-97AC653718B4}" presName="bgRect" presStyleLbl="bgShp" presStyleIdx="0" presStyleCnt="5"/>
      <dgm:spPr/>
    </dgm:pt>
    <dgm:pt modelId="{913BA007-098D-47FE-B392-BC561D82C4D2}" type="pres">
      <dgm:prSet presAssocID="{E7CDAA95-42B1-4D47-8A23-97AC653718B4}" presName="iconRect" presStyleLbl="node1" presStyleIdx="0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43C5C0AA-A9DD-4968-8169-BA7684BF45E0}" type="pres">
      <dgm:prSet presAssocID="{E7CDAA95-42B1-4D47-8A23-97AC653718B4}" presName="spaceRect" presStyleCnt="0"/>
      <dgm:spPr/>
    </dgm:pt>
    <dgm:pt modelId="{DCDD4D76-F17E-4C8B-8D46-551E83CB87C1}" type="pres">
      <dgm:prSet presAssocID="{E7CDAA95-42B1-4D47-8A23-97AC653718B4}" presName="parTx" presStyleLbl="revTx" presStyleIdx="0" presStyleCnt="5">
        <dgm:presLayoutVars>
          <dgm:chMax val="0"/>
          <dgm:chPref val="0"/>
        </dgm:presLayoutVars>
      </dgm:prSet>
      <dgm:spPr/>
    </dgm:pt>
    <dgm:pt modelId="{DF774F5D-7F27-486A-9B40-FBDA39B91231}" type="pres">
      <dgm:prSet presAssocID="{6A3D8079-758B-4425-9171-61955AEF11A7}" presName="sibTrans" presStyleCnt="0"/>
      <dgm:spPr/>
    </dgm:pt>
    <dgm:pt modelId="{771492D5-6BF2-405F-B8DF-9C80822D99F5}" type="pres">
      <dgm:prSet presAssocID="{7D392640-C53B-4706-B1D6-A180B5F7C1C1}" presName="compNode" presStyleCnt="0"/>
      <dgm:spPr/>
    </dgm:pt>
    <dgm:pt modelId="{299790E7-0384-47E4-957B-A031775307A7}" type="pres">
      <dgm:prSet presAssocID="{7D392640-C53B-4706-B1D6-A180B5F7C1C1}" presName="bgRect" presStyleLbl="bgShp" presStyleIdx="1" presStyleCnt="5"/>
      <dgm:spPr/>
    </dgm:pt>
    <dgm:pt modelId="{C8F9759D-B863-4F39-8C6B-B353B2B2CB35}" type="pres">
      <dgm:prSet presAssocID="{7D392640-C53B-4706-B1D6-A180B5F7C1C1}" presName="iconRect" presStyleLbl="node1" presStyleIdx="1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EBCC7622-AEF2-426A-BE0A-5BE43B7F143F}" type="pres">
      <dgm:prSet presAssocID="{7D392640-C53B-4706-B1D6-A180B5F7C1C1}" presName="spaceRect" presStyleCnt="0"/>
      <dgm:spPr/>
    </dgm:pt>
    <dgm:pt modelId="{C3F4CA68-B884-4763-B3FC-7AD154FAE84A}" type="pres">
      <dgm:prSet presAssocID="{7D392640-C53B-4706-B1D6-A180B5F7C1C1}" presName="parTx" presStyleLbl="revTx" presStyleIdx="1" presStyleCnt="5">
        <dgm:presLayoutVars>
          <dgm:chMax val="0"/>
          <dgm:chPref val="0"/>
        </dgm:presLayoutVars>
      </dgm:prSet>
      <dgm:spPr/>
    </dgm:pt>
    <dgm:pt modelId="{7D497640-7CEB-4635-9AE9-8071AE8A3C82}" type="pres">
      <dgm:prSet presAssocID="{0A72E721-77D5-4EFF-A54C-EBB1320B6DB3}" presName="sibTrans" presStyleCnt="0"/>
      <dgm:spPr/>
    </dgm:pt>
    <dgm:pt modelId="{923DDBBA-5E61-4258-8ED5-E3D9829A70A6}" type="pres">
      <dgm:prSet presAssocID="{180B220F-7674-4E1D-8200-5E0F05D98ADE}" presName="compNode" presStyleCnt="0"/>
      <dgm:spPr/>
    </dgm:pt>
    <dgm:pt modelId="{C4DB16C7-21C7-421C-B51C-8402B61FE9CC}" type="pres">
      <dgm:prSet presAssocID="{180B220F-7674-4E1D-8200-5E0F05D98ADE}" presName="bgRect" presStyleLbl="bgShp" presStyleIdx="2" presStyleCnt="5"/>
      <dgm:spPr/>
    </dgm:pt>
    <dgm:pt modelId="{702F74B7-DB3F-4224-8C25-1E1C80C7B40F}" type="pres">
      <dgm:prSet presAssocID="{180B220F-7674-4E1D-8200-5E0F05D98ADE}" presName="iconRect" presStyleLbl="node1" presStyleIdx="2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ds"/>
        </a:ext>
      </dgm:extLst>
    </dgm:pt>
    <dgm:pt modelId="{8E080418-F578-47C8-B581-B05F8CCF19F8}" type="pres">
      <dgm:prSet presAssocID="{180B220F-7674-4E1D-8200-5E0F05D98ADE}" presName="spaceRect" presStyleCnt="0"/>
      <dgm:spPr/>
    </dgm:pt>
    <dgm:pt modelId="{56BA565E-B256-4271-9D5D-2D53F24E9043}" type="pres">
      <dgm:prSet presAssocID="{180B220F-7674-4E1D-8200-5E0F05D98ADE}" presName="parTx" presStyleLbl="revTx" presStyleIdx="2" presStyleCnt="5">
        <dgm:presLayoutVars>
          <dgm:chMax val="0"/>
          <dgm:chPref val="0"/>
        </dgm:presLayoutVars>
      </dgm:prSet>
      <dgm:spPr/>
    </dgm:pt>
    <dgm:pt modelId="{62836770-4E31-46DC-B637-A3A3B4FBDB9E}" type="pres">
      <dgm:prSet presAssocID="{C513D7CD-40A7-4232-939B-8F44807BB180}" presName="sibTrans" presStyleCnt="0"/>
      <dgm:spPr/>
    </dgm:pt>
    <dgm:pt modelId="{ACFCA9B6-C741-4111-81B9-790EE5881D42}" type="pres">
      <dgm:prSet presAssocID="{D31CCA53-C68A-4F1D-B530-3BC524727D5A}" presName="compNode" presStyleCnt="0"/>
      <dgm:spPr/>
    </dgm:pt>
    <dgm:pt modelId="{2145448B-0342-4753-9FA7-8DC6B7D535E1}" type="pres">
      <dgm:prSet presAssocID="{D31CCA53-C68A-4F1D-B530-3BC524727D5A}" presName="bgRect" presStyleLbl="bgShp" presStyleIdx="3" presStyleCnt="5"/>
      <dgm:spPr/>
    </dgm:pt>
    <dgm:pt modelId="{65B7C2A4-E32F-4F37-9C03-C07078A398B2}" type="pres">
      <dgm:prSet presAssocID="{D31CCA53-C68A-4F1D-B530-3BC524727D5A}" presName="iconRect" presStyleLbl="node1" presStyleIdx="3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DA73013A-2097-4665-88FF-0F2A9950794E}" type="pres">
      <dgm:prSet presAssocID="{D31CCA53-C68A-4F1D-B530-3BC524727D5A}" presName="spaceRect" presStyleCnt="0"/>
      <dgm:spPr/>
    </dgm:pt>
    <dgm:pt modelId="{F1797F74-55CE-47F5-A015-BC9354C9907A}" type="pres">
      <dgm:prSet presAssocID="{D31CCA53-C68A-4F1D-B530-3BC524727D5A}" presName="parTx" presStyleLbl="revTx" presStyleIdx="3" presStyleCnt="5">
        <dgm:presLayoutVars>
          <dgm:chMax val="0"/>
          <dgm:chPref val="0"/>
        </dgm:presLayoutVars>
      </dgm:prSet>
      <dgm:spPr/>
    </dgm:pt>
    <dgm:pt modelId="{7935CB29-FC04-446D-BD1C-7D2A09F814BF}" type="pres">
      <dgm:prSet presAssocID="{37DD65DC-EEC0-4164-84B2-BA9AE18AF5CC}" presName="sibTrans" presStyleCnt="0"/>
      <dgm:spPr/>
    </dgm:pt>
    <dgm:pt modelId="{56D5FAD3-6D9A-4948-A057-B2D4FFCFCFB4}" type="pres">
      <dgm:prSet presAssocID="{D14C1B5A-FABD-4498-A82D-43B45E448AD3}" presName="compNode" presStyleCnt="0"/>
      <dgm:spPr/>
    </dgm:pt>
    <dgm:pt modelId="{8C96E29D-0E31-492A-8ACA-1F1563BB8944}" type="pres">
      <dgm:prSet presAssocID="{D14C1B5A-FABD-4498-A82D-43B45E448AD3}" presName="bgRect" presStyleLbl="bgShp" presStyleIdx="4" presStyleCnt="5"/>
      <dgm:spPr/>
    </dgm:pt>
    <dgm:pt modelId="{2FA29734-157C-4F59-8541-A579B382D300}" type="pres">
      <dgm:prSet presAssocID="{D14C1B5A-FABD-4498-A82D-43B45E448AD3}" presName="iconRect" presStyleLbl="node1" presStyleIdx="4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3A16AA1-A8F9-4C26-A678-C327D8E6DBC7}" type="pres">
      <dgm:prSet presAssocID="{D14C1B5A-FABD-4498-A82D-43B45E448AD3}" presName="spaceRect" presStyleCnt="0"/>
      <dgm:spPr/>
    </dgm:pt>
    <dgm:pt modelId="{E47EF383-40D3-46F6-B7D0-9A1DF468A49E}" type="pres">
      <dgm:prSet presAssocID="{D14C1B5A-FABD-4498-A82D-43B45E448AD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E3DBB00-1677-4D89-A92C-01825672C180}" srcId="{499ECEB1-7EAD-4DFC-9D4D-8675EF766A41}" destId="{E7CDAA95-42B1-4D47-8A23-97AC653718B4}" srcOrd="0" destOrd="0" parTransId="{6C1334E7-0749-4AF8-BB6F-2B79A2537F9B}" sibTransId="{6A3D8079-758B-4425-9171-61955AEF11A7}"/>
    <dgm:cxn modelId="{E3F60A29-5B39-455E-A7DF-560B136CF60F}" type="presOf" srcId="{D14C1B5A-FABD-4498-A82D-43B45E448AD3}" destId="{E47EF383-40D3-46F6-B7D0-9A1DF468A49E}" srcOrd="0" destOrd="0" presId="urn:microsoft.com/office/officeart/2018/2/layout/IconVerticalSolidList"/>
    <dgm:cxn modelId="{0037C92D-498A-4DBE-A847-9FC8028C3706}" type="presOf" srcId="{499ECEB1-7EAD-4DFC-9D4D-8675EF766A41}" destId="{523F79BC-C1DB-4CE0-9AC0-AFB4B27EE880}" srcOrd="0" destOrd="0" presId="urn:microsoft.com/office/officeart/2018/2/layout/IconVerticalSolidList"/>
    <dgm:cxn modelId="{2D516E3F-FD2E-4067-8ED2-523318430FC2}" type="presOf" srcId="{D31CCA53-C68A-4F1D-B530-3BC524727D5A}" destId="{F1797F74-55CE-47F5-A015-BC9354C9907A}" srcOrd="0" destOrd="0" presId="urn:microsoft.com/office/officeart/2018/2/layout/IconVerticalSolidList"/>
    <dgm:cxn modelId="{E61AA246-C64D-4167-A2E1-EEA85BE7891C}" srcId="{499ECEB1-7EAD-4DFC-9D4D-8675EF766A41}" destId="{180B220F-7674-4E1D-8200-5E0F05D98ADE}" srcOrd="2" destOrd="0" parTransId="{93B55477-D4CF-4CA2-93C8-0E6D581F46FA}" sibTransId="{C513D7CD-40A7-4232-939B-8F44807BB180}"/>
    <dgm:cxn modelId="{42C1C669-BC3E-4F68-B21E-86275910CEA6}" type="presOf" srcId="{E7CDAA95-42B1-4D47-8A23-97AC653718B4}" destId="{DCDD4D76-F17E-4C8B-8D46-551E83CB87C1}" srcOrd="0" destOrd="0" presId="urn:microsoft.com/office/officeart/2018/2/layout/IconVerticalSolidList"/>
    <dgm:cxn modelId="{FE7ADC7F-D627-416B-B468-33001D68F17A}" type="presOf" srcId="{7D392640-C53B-4706-B1D6-A180B5F7C1C1}" destId="{C3F4CA68-B884-4763-B3FC-7AD154FAE84A}" srcOrd="0" destOrd="0" presId="urn:microsoft.com/office/officeart/2018/2/layout/IconVerticalSolidList"/>
    <dgm:cxn modelId="{AFC22489-4423-4CFC-83AF-14C99C12BE26}" srcId="{499ECEB1-7EAD-4DFC-9D4D-8675EF766A41}" destId="{D14C1B5A-FABD-4498-A82D-43B45E448AD3}" srcOrd="4" destOrd="0" parTransId="{892B01B2-7AA2-43CC-8D07-48059BF0298A}" sibTransId="{A8561A92-3449-433E-84B1-451A2FB63796}"/>
    <dgm:cxn modelId="{03AC6F9B-B42D-4C87-9334-E9608ACAE4CD}" srcId="{499ECEB1-7EAD-4DFC-9D4D-8675EF766A41}" destId="{D31CCA53-C68A-4F1D-B530-3BC524727D5A}" srcOrd="3" destOrd="0" parTransId="{85643245-EFBE-428D-9927-BB161AC8C391}" sibTransId="{37DD65DC-EEC0-4164-84B2-BA9AE18AF5CC}"/>
    <dgm:cxn modelId="{27AB5DCB-9EC8-4790-8284-A7B887BDABC9}" srcId="{499ECEB1-7EAD-4DFC-9D4D-8675EF766A41}" destId="{7D392640-C53B-4706-B1D6-A180B5F7C1C1}" srcOrd="1" destOrd="0" parTransId="{C2A27890-9BF9-47F3-A660-567DC3040FC8}" sibTransId="{0A72E721-77D5-4EFF-A54C-EBB1320B6DB3}"/>
    <dgm:cxn modelId="{FD2424DD-9986-430D-8B62-2BE60E825671}" type="presOf" srcId="{180B220F-7674-4E1D-8200-5E0F05D98ADE}" destId="{56BA565E-B256-4271-9D5D-2D53F24E9043}" srcOrd="0" destOrd="0" presId="urn:microsoft.com/office/officeart/2018/2/layout/IconVerticalSolidList"/>
    <dgm:cxn modelId="{D7A897C0-494B-4FB5-83E4-436B44F66646}" type="presParOf" srcId="{523F79BC-C1DB-4CE0-9AC0-AFB4B27EE880}" destId="{A56A2DD2-2D4E-42DE-A829-A409A92BA1E2}" srcOrd="0" destOrd="0" presId="urn:microsoft.com/office/officeart/2018/2/layout/IconVerticalSolidList"/>
    <dgm:cxn modelId="{2B724273-5B70-4A6C-BB67-00557794BD1A}" type="presParOf" srcId="{A56A2DD2-2D4E-42DE-A829-A409A92BA1E2}" destId="{E1E9EC41-7988-4415-9FE2-3660BA11F553}" srcOrd="0" destOrd="0" presId="urn:microsoft.com/office/officeart/2018/2/layout/IconVerticalSolidList"/>
    <dgm:cxn modelId="{83754DDB-CB8A-4416-92DE-DBE719998DCF}" type="presParOf" srcId="{A56A2DD2-2D4E-42DE-A829-A409A92BA1E2}" destId="{913BA007-098D-47FE-B392-BC561D82C4D2}" srcOrd="1" destOrd="0" presId="urn:microsoft.com/office/officeart/2018/2/layout/IconVerticalSolidList"/>
    <dgm:cxn modelId="{BC49C21A-4959-4EB6-BDD5-9999F1D459D8}" type="presParOf" srcId="{A56A2DD2-2D4E-42DE-A829-A409A92BA1E2}" destId="{43C5C0AA-A9DD-4968-8169-BA7684BF45E0}" srcOrd="2" destOrd="0" presId="urn:microsoft.com/office/officeart/2018/2/layout/IconVerticalSolidList"/>
    <dgm:cxn modelId="{532A1076-95EE-4C46-9006-00A401252C59}" type="presParOf" srcId="{A56A2DD2-2D4E-42DE-A829-A409A92BA1E2}" destId="{DCDD4D76-F17E-4C8B-8D46-551E83CB87C1}" srcOrd="3" destOrd="0" presId="urn:microsoft.com/office/officeart/2018/2/layout/IconVerticalSolidList"/>
    <dgm:cxn modelId="{08338761-79EF-4A07-A462-157ABA5B0FDB}" type="presParOf" srcId="{523F79BC-C1DB-4CE0-9AC0-AFB4B27EE880}" destId="{DF774F5D-7F27-486A-9B40-FBDA39B91231}" srcOrd="1" destOrd="0" presId="urn:microsoft.com/office/officeart/2018/2/layout/IconVerticalSolidList"/>
    <dgm:cxn modelId="{59801FF6-4EC5-43BD-9123-3721A6E813F9}" type="presParOf" srcId="{523F79BC-C1DB-4CE0-9AC0-AFB4B27EE880}" destId="{771492D5-6BF2-405F-B8DF-9C80822D99F5}" srcOrd="2" destOrd="0" presId="urn:microsoft.com/office/officeart/2018/2/layout/IconVerticalSolidList"/>
    <dgm:cxn modelId="{FC56DAFD-1ECB-4CB0-AC73-7DB103A86829}" type="presParOf" srcId="{771492D5-6BF2-405F-B8DF-9C80822D99F5}" destId="{299790E7-0384-47E4-957B-A031775307A7}" srcOrd="0" destOrd="0" presId="urn:microsoft.com/office/officeart/2018/2/layout/IconVerticalSolidList"/>
    <dgm:cxn modelId="{4839BA7F-4C07-4409-8DD5-D2188F48D827}" type="presParOf" srcId="{771492D5-6BF2-405F-B8DF-9C80822D99F5}" destId="{C8F9759D-B863-4F39-8C6B-B353B2B2CB35}" srcOrd="1" destOrd="0" presId="urn:microsoft.com/office/officeart/2018/2/layout/IconVerticalSolidList"/>
    <dgm:cxn modelId="{3CA874FD-C213-438B-9D16-3E451C2E854B}" type="presParOf" srcId="{771492D5-6BF2-405F-B8DF-9C80822D99F5}" destId="{EBCC7622-AEF2-426A-BE0A-5BE43B7F143F}" srcOrd="2" destOrd="0" presId="urn:microsoft.com/office/officeart/2018/2/layout/IconVerticalSolidList"/>
    <dgm:cxn modelId="{FC870AFD-4F7A-4F49-B589-30D29B3D8061}" type="presParOf" srcId="{771492D5-6BF2-405F-B8DF-9C80822D99F5}" destId="{C3F4CA68-B884-4763-B3FC-7AD154FAE84A}" srcOrd="3" destOrd="0" presId="urn:microsoft.com/office/officeart/2018/2/layout/IconVerticalSolidList"/>
    <dgm:cxn modelId="{DD51EFEA-0B2B-45A5-B70E-B1DD1C4D4EDC}" type="presParOf" srcId="{523F79BC-C1DB-4CE0-9AC0-AFB4B27EE880}" destId="{7D497640-7CEB-4635-9AE9-8071AE8A3C82}" srcOrd="3" destOrd="0" presId="urn:microsoft.com/office/officeart/2018/2/layout/IconVerticalSolidList"/>
    <dgm:cxn modelId="{D60859D4-EF50-49A8-B545-A8095BEFD535}" type="presParOf" srcId="{523F79BC-C1DB-4CE0-9AC0-AFB4B27EE880}" destId="{923DDBBA-5E61-4258-8ED5-E3D9829A70A6}" srcOrd="4" destOrd="0" presId="urn:microsoft.com/office/officeart/2018/2/layout/IconVerticalSolidList"/>
    <dgm:cxn modelId="{EDDD595C-A812-4953-BAEC-9A7897BDB3F0}" type="presParOf" srcId="{923DDBBA-5E61-4258-8ED5-E3D9829A70A6}" destId="{C4DB16C7-21C7-421C-B51C-8402B61FE9CC}" srcOrd="0" destOrd="0" presId="urn:microsoft.com/office/officeart/2018/2/layout/IconVerticalSolidList"/>
    <dgm:cxn modelId="{BF56F172-7021-4E45-91E9-5DFC163B577F}" type="presParOf" srcId="{923DDBBA-5E61-4258-8ED5-E3D9829A70A6}" destId="{702F74B7-DB3F-4224-8C25-1E1C80C7B40F}" srcOrd="1" destOrd="0" presId="urn:microsoft.com/office/officeart/2018/2/layout/IconVerticalSolidList"/>
    <dgm:cxn modelId="{572D3208-7A35-442A-ADD8-33A6A4E528C0}" type="presParOf" srcId="{923DDBBA-5E61-4258-8ED5-E3D9829A70A6}" destId="{8E080418-F578-47C8-B581-B05F8CCF19F8}" srcOrd="2" destOrd="0" presId="urn:microsoft.com/office/officeart/2018/2/layout/IconVerticalSolidList"/>
    <dgm:cxn modelId="{5FC19077-FD5B-469A-853E-D19D0618A06E}" type="presParOf" srcId="{923DDBBA-5E61-4258-8ED5-E3D9829A70A6}" destId="{56BA565E-B256-4271-9D5D-2D53F24E9043}" srcOrd="3" destOrd="0" presId="urn:microsoft.com/office/officeart/2018/2/layout/IconVerticalSolidList"/>
    <dgm:cxn modelId="{6C9ABDD6-ABB5-4A09-AA0A-F4377301A875}" type="presParOf" srcId="{523F79BC-C1DB-4CE0-9AC0-AFB4B27EE880}" destId="{62836770-4E31-46DC-B637-A3A3B4FBDB9E}" srcOrd="5" destOrd="0" presId="urn:microsoft.com/office/officeart/2018/2/layout/IconVerticalSolidList"/>
    <dgm:cxn modelId="{3DE680A1-2302-457E-B35C-1C8FE4618557}" type="presParOf" srcId="{523F79BC-C1DB-4CE0-9AC0-AFB4B27EE880}" destId="{ACFCA9B6-C741-4111-81B9-790EE5881D42}" srcOrd="6" destOrd="0" presId="urn:microsoft.com/office/officeart/2018/2/layout/IconVerticalSolidList"/>
    <dgm:cxn modelId="{9933ECEB-7827-422E-B2A0-22A25DE6AA58}" type="presParOf" srcId="{ACFCA9B6-C741-4111-81B9-790EE5881D42}" destId="{2145448B-0342-4753-9FA7-8DC6B7D535E1}" srcOrd="0" destOrd="0" presId="urn:microsoft.com/office/officeart/2018/2/layout/IconVerticalSolidList"/>
    <dgm:cxn modelId="{D86CE489-F917-47C6-912C-4627A4C5C86B}" type="presParOf" srcId="{ACFCA9B6-C741-4111-81B9-790EE5881D42}" destId="{65B7C2A4-E32F-4F37-9C03-C07078A398B2}" srcOrd="1" destOrd="0" presId="urn:microsoft.com/office/officeart/2018/2/layout/IconVerticalSolidList"/>
    <dgm:cxn modelId="{635184B7-8E32-484C-ACB8-D1DA33E88B52}" type="presParOf" srcId="{ACFCA9B6-C741-4111-81B9-790EE5881D42}" destId="{DA73013A-2097-4665-88FF-0F2A9950794E}" srcOrd="2" destOrd="0" presId="urn:microsoft.com/office/officeart/2018/2/layout/IconVerticalSolidList"/>
    <dgm:cxn modelId="{3690D82F-74E0-42EA-99D9-D8C0A47A66D2}" type="presParOf" srcId="{ACFCA9B6-C741-4111-81B9-790EE5881D42}" destId="{F1797F74-55CE-47F5-A015-BC9354C9907A}" srcOrd="3" destOrd="0" presId="urn:microsoft.com/office/officeart/2018/2/layout/IconVerticalSolidList"/>
    <dgm:cxn modelId="{B612A102-7E30-4DBD-948E-C38A0E80EC83}" type="presParOf" srcId="{523F79BC-C1DB-4CE0-9AC0-AFB4B27EE880}" destId="{7935CB29-FC04-446D-BD1C-7D2A09F814BF}" srcOrd="7" destOrd="0" presId="urn:microsoft.com/office/officeart/2018/2/layout/IconVerticalSolidList"/>
    <dgm:cxn modelId="{DB4D0CD1-88E8-4D23-B605-80444F0EEA06}" type="presParOf" srcId="{523F79BC-C1DB-4CE0-9AC0-AFB4B27EE880}" destId="{56D5FAD3-6D9A-4948-A057-B2D4FFCFCFB4}" srcOrd="8" destOrd="0" presId="urn:microsoft.com/office/officeart/2018/2/layout/IconVerticalSolidList"/>
    <dgm:cxn modelId="{14E8C336-B6D3-44EC-9093-560692AB624C}" type="presParOf" srcId="{56D5FAD3-6D9A-4948-A057-B2D4FFCFCFB4}" destId="{8C96E29D-0E31-492A-8ACA-1F1563BB8944}" srcOrd="0" destOrd="0" presId="urn:microsoft.com/office/officeart/2018/2/layout/IconVerticalSolidList"/>
    <dgm:cxn modelId="{7CD6EB7F-CA2C-4700-BD84-2C405EC5D1DF}" type="presParOf" srcId="{56D5FAD3-6D9A-4948-A057-B2D4FFCFCFB4}" destId="{2FA29734-157C-4F59-8541-A579B382D300}" srcOrd="1" destOrd="0" presId="urn:microsoft.com/office/officeart/2018/2/layout/IconVerticalSolidList"/>
    <dgm:cxn modelId="{7BDBA86D-2EA6-48D1-B9DE-9A82B7328EED}" type="presParOf" srcId="{56D5FAD3-6D9A-4948-A057-B2D4FFCFCFB4}" destId="{43A16AA1-A8F9-4C26-A678-C327D8E6DBC7}" srcOrd="2" destOrd="0" presId="urn:microsoft.com/office/officeart/2018/2/layout/IconVerticalSolidList"/>
    <dgm:cxn modelId="{3AA72749-DA4B-4A1B-A478-3BE722CCC6AA}" type="presParOf" srcId="{56D5FAD3-6D9A-4948-A057-B2D4FFCFCFB4}" destId="{E47EF383-40D3-46F6-B7D0-9A1DF468A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8E0315-3508-4B78-BDAE-0AD7172BDDB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6E9B14F-6F0E-4618-BC37-82E1EECE27BD}">
          <dgm:prSet/>
          <dgm:spPr/>
          <dgm:t>
            <a:bodyPr/>
            <a:lstStyle/>
            <a:p>
              <a:r>
                <a:rPr lang="en-US" dirty="0"/>
                <a:t>Model: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𝐺</m:t>
                  </m:r>
                  <m:d>
                    <m:d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,0.5</m:t>
                      </m:r>
                    </m:e>
                  </m:d>
                  <m:r>
                    <a:rPr lang="en-US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66E9B14F-6F0E-4618-BC37-82E1EECE27BD}">
          <dgm:prSet/>
          <dgm:spPr/>
          <dgm:t>
            <a:bodyPr/>
            <a:lstStyle/>
            <a:p>
              <a:r>
                <a:rPr lang="en-US" dirty="0"/>
                <a:t>Model: </a:t>
              </a:r>
              <a:r>
                <a:rPr lang="en-US" i="0" dirty="0">
                  <a:latin typeface="Cambria Math" panose="02040503050406030204" pitchFamily="18" charset="0"/>
                </a:rPr>
                <a:t>𝐺(𝑛,0.5).</a:t>
              </a:r>
              <a:endParaRPr lang="en-US" dirty="0"/>
            </a:p>
          </dgm:t>
        </dgm:pt>
      </mc:Fallback>
    </mc:AlternateContent>
    <dgm:pt modelId="{B56F8295-36E0-4DF9-87FD-9FDBB5309AF5}" type="parTrans" cxnId="{87B3AE06-BF6F-4ED1-895F-7E08D21212A1}">
      <dgm:prSet/>
      <dgm:spPr/>
      <dgm:t>
        <a:bodyPr/>
        <a:lstStyle/>
        <a:p>
          <a:endParaRPr lang="en-US"/>
        </a:p>
      </dgm:t>
    </dgm:pt>
    <dgm:pt modelId="{B9345920-DB84-4320-B7BE-94F1793FB401}" type="sibTrans" cxnId="{87B3AE06-BF6F-4ED1-895F-7E08D21212A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1A5A899-1F0A-4F83-9EB5-6A168C176ACB}">
          <dgm:prSet/>
          <dgm:spPr/>
          <dgm:t>
            <a:bodyPr/>
            <a:lstStyle/>
            <a:p>
              <a:r>
                <a:rPr lang="en-US" dirty="0"/>
                <a:t>Sizes: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10,20,40,50,100,200,400,800,1200,2000,3000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)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F1A5A899-1F0A-4F83-9EB5-6A168C176ACB}">
          <dgm:prSet/>
          <dgm:spPr/>
          <dgm:t>
            <a:bodyPr/>
            <a:lstStyle/>
            <a:p>
              <a:r>
                <a:rPr lang="en-US" dirty="0"/>
                <a:t>Sizes: </a:t>
              </a:r>
              <a:r>
                <a:rPr lang="en-US" i="0" dirty="0">
                  <a:latin typeface="Cambria Math" panose="02040503050406030204" pitchFamily="18" charset="0"/>
                </a:rPr>
                <a:t>𝑛=</a:t>
              </a:r>
              <a:r>
                <a:rPr lang="tr-TR" b="0" i="0" dirty="0">
                  <a:latin typeface="Cambria Math" panose="02040503050406030204" pitchFamily="18" charset="0"/>
                </a:rPr>
                <a:t>(</a:t>
              </a:r>
              <a:r>
                <a:rPr lang="en-US" i="0" dirty="0">
                  <a:latin typeface="Cambria Math" panose="02040503050406030204" pitchFamily="18" charset="0"/>
                </a:rPr>
                <a:t>10,20,40,50,100,200,400,800,1200,2000,3000</a:t>
              </a:r>
              <a:r>
                <a:rPr lang="tr-TR" b="0" i="0" dirty="0">
                  <a:latin typeface="Cambria Math" panose="02040503050406030204" pitchFamily="18" charset="0"/>
                </a:rPr>
                <a:t>)</a:t>
              </a:r>
              <a:r>
                <a:rPr lang="en-US" i="0" dirty="0">
                  <a:latin typeface="Cambria Math" panose="02040503050406030204" pitchFamily="18" charset="0"/>
                </a:rPr>
                <a:t>.</a:t>
              </a:r>
              <a:endParaRPr lang="en-US" dirty="0"/>
            </a:p>
          </dgm:t>
        </dgm:pt>
      </mc:Fallback>
    </mc:AlternateContent>
    <dgm:pt modelId="{433CF4A2-A7D1-4956-8891-AD1A43B0272D}" type="parTrans" cxnId="{5E9C3D18-3ADC-4E3D-B517-15F95A2874F9}">
      <dgm:prSet/>
      <dgm:spPr/>
      <dgm:t>
        <a:bodyPr/>
        <a:lstStyle/>
        <a:p>
          <a:endParaRPr lang="en-US"/>
        </a:p>
      </dgm:t>
    </dgm:pt>
    <dgm:pt modelId="{24023EA8-6506-4601-995F-DDF16F5CF91F}" type="sibTrans" cxnId="{5E9C3D18-3ADC-4E3D-B517-15F95A2874F9}">
      <dgm:prSet/>
      <dgm:spPr/>
      <dgm:t>
        <a:bodyPr/>
        <a:lstStyle/>
        <a:p>
          <a:endParaRPr lang="en-US"/>
        </a:p>
      </dgm:t>
    </dgm:pt>
    <dgm:pt modelId="{C41189CB-9CEE-411B-8A39-E1B9EF756F20}">
      <dgm:prSet/>
      <dgm:spPr/>
      <dgm:t>
        <a:bodyPr/>
        <a:lstStyle/>
        <a:p>
          <a:r>
            <a:rPr lang="en-US"/>
            <a:t>Trials:</a:t>
          </a:r>
        </a:p>
      </dgm:t>
    </dgm:pt>
    <dgm:pt modelId="{3B689F23-CA6E-4FE4-B8F7-F0323816CA42}" type="parTrans" cxnId="{428851F6-A92D-4507-B2A4-AFE79086B71D}">
      <dgm:prSet/>
      <dgm:spPr/>
      <dgm:t>
        <a:bodyPr/>
        <a:lstStyle/>
        <a:p>
          <a:endParaRPr lang="en-US"/>
        </a:p>
      </dgm:t>
    </dgm:pt>
    <dgm:pt modelId="{6EFE6E51-D3C3-40CA-8E18-8FDE55B04176}" type="sibTrans" cxnId="{428851F6-A92D-4507-B2A4-AFE79086B71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E418010-EFC5-49CA-A2E6-D2ACDFB8B173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 ≤800</m:t>
                  </m:r>
                </m:oMath>
              </a14:m>
              <a:r>
                <a:rPr lang="en-US" dirty="0"/>
                <a:t>: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30 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𝑡𝑟𝑖𝑎𝑙𝑠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, 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𝑅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3E418010-EFC5-49CA-A2E6-D2ACDFB8B173}">
          <dgm:prSet/>
          <dgm:spPr/>
          <dgm:t>
            <a:bodyPr/>
            <a:lstStyle/>
            <a:p>
              <a:r>
                <a:rPr lang="en-US" i="0" dirty="0">
                  <a:latin typeface="Cambria Math" panose="02040503050406030204" pitchFamily="18" charset="0"/>
                </a:rPr>
                <a:t>𝑛 ≤800</a:t>
              </a:r>
              <a:r>
                <a:rPr lang="en-US" dirty="0"/>
                <a:t>:</a:t>
              </a:r>
              <a:r>
                <a:rPr lang="en-US" i="0" dirty="0">
                  <a:latin typeface="Cambria Math" panose="02040503050406030204" pitchFamily="18" charset="0"/>
                </a:rPr>
                <a:t> 30 𝑡𝑟𝑖𝑎𝑙𝑠, 𝑅=5</a:t>
              </a:r>
              <a:r>
                <a:rPr lang="en-US" dirty="0"/>
                <a:t>.</a:t>
              </a:r>
            </a:p>
          </dgm:t>
        </dgm:pt>
      </mc:Fallback>
    </mc:AlternateContent>
    <dgm:pt modelId="{27D5D362-CD26-4525-88B9-7477BDBF8B41}" type="parTrans" cxnId="{0F18B497-3CEA-4D98-8CEC-E6E78BA36722}">
      <dgm:prSet/>
      <dgm:spPr/>
      <dgm:t>
        <a:bodyPr/>
        <a:lstStyle/>
        <a:p>
          <a:endParaRPr lang="en-US"/>
        </a:p>
      </dgm:t>
    </dgm:pt>
    <dgm:pt modelId="{1DF3850C-013B-416E-9FC8-2372407055E7}" type="sibTrans" cxnId="{0F18B497-3CEA-4D98-8CEC-E6E78BA3672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D50A9B-D4DC-46CE-8F5B-897A286A6A40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1200,2000: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12 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𝑡𝑟𝑖𝑎𝑙𝑠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, 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𝑅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2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96D50A9B-D4DC-46CE-8F5B-897A286A6A40}">
          <dgm:prSet/>
          <dgm:spPr/>
          <dgm:t>
            <a:bodyPr/>
            <a:lstStyle/>
            <a:p>
              <a:r>
                <a:rPr lang="en-US" i="0" dirty="0">
                  <a:latin typeface="Cambria Math" panose="02040503050406030204" pitchFamily="18" charset="0"/>
                </a:rPr>
                <a:t>𝑛=1200,2000: 12 𝑡𝑟𝑖𝑎𝑙𝑠, 𝑅=2</a:t>
              </a:r>
              <a:r>
                <a:rPr lang="en-US" dirty="0"/>
                <a:t>.</a:t>
              </a:r>
            </a:p>
          </dgm:t>
        </dgm:pt>
      </mc:Fallback>
    </mc:AlternateContent>
    <dgm:pt modelId="{4C25E6CE-4A63-4E85-AB74-711915C51BDF}" type="parTrans" cxnId="{F9F71888-2C99-4C43-A5AF-4FA97744F1B7}">
      <dgm:prSet/>
      <dgm:spPr/>
      <dgm:t>
        <a:bodyPr/>
        <a:lstStyle/>
        <a:p>
          <a:endParaRPr lang="en-US"/>
        </a:p>
      </dgm:t>
    </dgm:pt>
    <dgm:pt modelId="{329B173F-60FE-469F-91B1-CBFFAD432D6D}" type="sibTrans" cxnId="{F9F71888-2C99-4C43-A5AF-4FA97744F1B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C8BF435-477E-45AE-81E4-EF427DA736AF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3000: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6 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𝑡𝑟𝑖𝑎𝑙𝑠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, 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𝑅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2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EC8BF435-477E-45AE-81E4-EF427DA736AF}">
          <dgm:prSet/>
          <dgm:spPr/>
          <dgm:t>
            <a:bodyPr/>
            <a:lstStyle/>
            <a:p>
              <a:r>
                <a:rPr lang="en-US" i="0" dirty="0">
                  <a:latin typeface="Cambria Math" panose="02040503050406030204" pitchFamily="18" charset="0"/>
                </a:rPr>
                <a:t>𝑛=3000: 6 𝑡𝑟𝑖𝑎𝑙𝑠, 𝑅=2</a:t>
              </a:r>
              <a:r>
                <a:rPr lang="en-US" dirty="0"/>
                <a:t>.</a:t>
              </a:r>
            </a:p>
          </dgm:t>
        </dgm:pt>
      </mc:Fallback>
    </mc:AlternateContent>
    <dgm:pt modelId="{EDA9E65D-85B1-49C3-A0F4-A09DB4BB158E}" type="parTrans" cxnId="{03F0BBBC-E910-48EF-9BC0-95FFC3037EFE}">
      <dgm:prSet/>
      <dgm:spPr/>
      <dgm:t>
        <a:bodyPr/>
        <a:lstStyle/>
        <a:p>
          <a:endParaRPr lang="en-US"/>
        </a:p>
      </dgm:t>
    </dgm:pt>
    <dgm:pt modelId="{AB562A4B-6EC0-4C13-B510-E2BF20CF0F24}" type="sibTrans" cxnId="{03F0BBBC-E910-48EF-9BC0-95FFC3037EFE}">
      <dgm:prSet/>
      <dgm:spPr/>
      <dgm:t>
        <a:bodyPr/>
        <a:lstStyle/>
        <a:p>
          <a:endParaRPr lang="en-US"/>
        </a:p>
      </dgm:t>
    </dgm:pt>
    <dgm:pt modelId="{91785F0D-00FE-4615-A2A6-5AECE9D57EAD}">
      <dgm:prSet/>
      <dgm:spPr/>
      <dgm:t>
        <a:bodyPr/>
        <a:lstStyle/>
        <a:p>
          <a:r>
            <a:rPr lang="en-US"/>
            <a:t>Metrics: mean, std, standard error, 90% confidence intervals.</a:t>
          </a:r>
        </a:p>
      </dgm:t>
    </dgm:pt>
    <dgm:pt modelId="{B4B0434D-1D08-4711-BA12-4060A91807F4}" type="parTrans" cxnId="{F33D8C56-4D1F-4825-B9F9-F3D4A27640C6}">
      <dgm:prSet/>
      <dgm:spPr/>
      <dgm:t>
        <a:bodyPr/>
        <a:lstStyle/>
        <a:p>
          <a:endParaRPr lang="en-US"/>
        </a:p>
      </dgm:t>
    </dgm:pt>
    <dgm:pt modelId="{AB36C748-9D4F-4D09-B5F6-D619070DA6C1}" type="sibTrans" cxnId="{F33D8C56-4D1F-4825-B9F9-F3D4A27640C6}">
      <dgm:prSet/>
      <dgm:spPr/>
      <dgm:t>
        <a:bodyPr/>
        <a:lstStyle/>
        <a:p>
          <a:endParaRPr lang="en-US"/>
        </a:p>
      </dgm:t>
    </dgm:pt>
    <dgm:pt modelId="{286BF20F-48E9-DC4D-9E65-62D59DA777F2}" type="pres">
      <dgm:prSet presAssocID="{068E0315-3508-4B78-BDAE-0AD7172BDDBC}" presName="vert0" presStyleCnt="0">
        <dgm:presLayoutVars>
          <dgm:dir/>
          <dgm:animOne val="branch"/>
          <dgm:animLvl val="lvl"/>
        </dgm:presLayoutVars>
      </dgm:prSet>
      <dgm:spPr/>
    </dgm:pt>
    <dgm:pt modelId="{D331924C-B4AA-9341-BBCF-10CFCAAF9523}" type="pres">
      <dgm:prSet presAssocID="{66E9B14F-6F0E-4618-BC37-82E1EECE27BD}" presName="thickLine" presStyleLbl="alignNode1" presStyleIdx="0" presStyleCnt="7"/>
      <dgm:spPr/>
    </dgm:pt>
    <dgm:pt modelId="{C8ABF417-8440-F848-A89C-46DCCA597D82}" type="pres">
      <dgm:prSet presAssocID="{66E9B14F-6F0E-4618-BC37-82E1EECE27BD}" presName="horz1" presStyleCnt="0"/>
      <dgm:spPr/>
    </dgm:pt>
    <dgm:pt modelId="{16914969-AC91-FD49-B44D-C28EB705FB05}" type="pres">
      <dgm:prSet presAssocID="{66E9B14F-6F0E-4618-BC37-82E1EECE27BD}" presName="tx1" presStyleLbl="revTx" presStyleIdx="0" presStyleCnt="7"/>
      <dgm:spPr/>
    </dgm:pt>
    <dgm:pt modelId="{88B17584-6EB5-B94B-B65C-3024CA8D0D2F}" type="pres">
      <dgm:prSet presAssocID="{66E9B14F-6F0E-4618-BC37-82E1EECE27BD}" presName="vert1" presStyleCnt="0"/>
      <dgm:spPr/>
    </dgm:pt>
    <dgm:pt modelId="{54A932BE-1E4A-BF47-BCFD-5BDF819A2826}" type="pres">
      <dgm:prSet presAssocID="{F1A5A899-1F0A-4F83-9EB5-6A168C176ACB}" presName="thickLine" presStyleLbl="alignNode1" presStyleIdx="1" presStyleCnt="7"/>
      <dgm:spPr/>
    </dgm:pt>
    <dgm:pt modelId="{51B2825F-11E6-C041-982B-BAB70D7F57BB}" type="pres">
      <dgm:prSet presAssocID="{F1A5A899-1F0A-4F83-9EB5-6A168C176ACB}" presName="horz1" presStyleCnt="0"/>
      <dgm:spPr/>
    </dgm:pt>
    <dgm:pt modelId="{E67D2043-9B2A-5C40-9C10-2988D0A6470D}" type="pres">
      <dgm:prSet presAssocID="{F1A5A899-1F0A-4F83-9EB5-6A168C176ACB}" presName="tx1" presStyleLbl="revTx" presStyleIdx="1" presStyleCnt="7"/>
      <dgm:spPr/>
    </dgm:pt>
    <dgm:pt modelId="{219696DD-97DE-8743-831E-C8355B69B682}" type="pres">
      <dgm:prSet presAssocID="{F1A5A899-1F0A-4F83-9EB5-6A168C176ACB}" presName="vert1" presStyleCnt="0"/>
      <dgm:spPr/>
    </dgm:pt>
    <dgm:pt modelId="{CAB1A6CA-ECAA-1048-9D7A-9558CF56F343}" type="pres">
      <dgm:prSet presAssocID="{C41189CB-9CEE-411B-8A39-E1B9EF756F20}" presName="thickLine" presStyleLbl="alignNode1" presStyleIdx="2" presStyleCnt="7"/>
      <dgm:spPr/>
    </dgm:pt>
    <dgm:pt modelId="{271CA686-ABAE-014A-8E37-1337546055D5}" type="pres">
      <dgm:prSet presAssocID="{C41189CB-9CEE-411B-8A39-E1B9EF756F20}" presName="horz1" presStyleCnt="0"/>
      <dgm:spPr/>
    </dgm:pt>
    <dgm:pt modelId="{AF5924AF-F540-6B47-B589-F414F38717D2}" type="pres">
      <dgm:prSet presAssocID="{C41189CB-9CEE-411B-8A39-E1B9EF756F20}" presName="tx1" presStyleLbl="revTx" presStyleIdx="2" presStyleCnt="7"/>
      <dgm:spPr/>
    </dgm:pt>
    <dgm:pt modelId="{5A8D8FC5-D59D-5E48-865D-05CAD1E07ADF}" type="pres">
      <dgm:prSet presAssocID="{C41189CB-9CEE-411B-8A39-E1B9EF756F20}" presName="vert1" presStyleCnt="0"/>
      <dgm:spPr/>
    </dgm:pt>
    <dgm:pt modelId="{5AD192C8-D813-CC4C-BDE4-F906FF11E943}" type="pres">
      <dgm:prSet presAssocID="{3E418010-EFC5-49CA-A2E6-D2ACDFB8B173}" presName="thickLine" presStyleLbl="alignNode1" presStyleIdx="3" presStyleCnt="7"/>
      <dgm:spPr/>
    </dgm:pt>
    <dgm:pt modelId="{AA0850BF-9A92-FF4E-89A4-742C0147DABF}" type="pres">
      <dgm:prSet presAssocID="{3E418010-EFC5-49CA-A2E6-D2ACDFB8B173}" presName="horz1" presStyleCnt="0"/>
      <dgm:spPr/>
    </dgm:pt>
    <dgm:pt modelId="{1D806AA2-C37B-6744-A1A9-12AA64C5ED0E}" type="pres">
      <dgm:prSet presAssocID="{3E418010-EFC5-49CA-A2E6-D2ACDFB8B173}" presName="tx1" presStyleLbl="revTx" presStyleIdx="3" presStyleCnt="7"/>
      <dgm:spPr/>
    </dgm:pt>
    <dgm:pt modelId="{A41179B7-910C-634F-83DF-4C42C8A1446C}" type="pres">
      <dgm:prSet presAssocID="{3E418010-EFC5-49CA-A2E6-D2ACDFB8B173}" presName="vert1" presStyleCnt="0"/>
      <dgm:spPr/>
    </dgm:pt>
    <dgm:pt modelId="{7EFCED19-FC4C-6545-B93C-B81F5232C473}" type="pres">
      <dgm:prSet presAssocID="{96D50A9B-D4DC-46CE-8F5B-897A286A6A40}" presName="thickLine" presStyleLbl="alignNode1" presStyleIdx="4" presStyleCnt="7"/>
      <dgm:spPr/>
    </dgm:pt>
    <dgm:pt modelId="{F684A875-84F0-F649-B9B0-2A587E6FC487}" type="pres">
      <dgm:prSet presAssocID="{96D50A9B-D4DC-46CE-8F5B-897A286A6A40}" presName="horz1" presStyleCnt="0"/>
      <dgm:spPr/>
    </dgm:pt>
    <dgm:pt modelId="{1ADA7DA4-C27A-AA49-B9C8-D14A8977B42E}" type="pres">
      <dgm:prSet presAssocID="{96D50A9B-D4DC-46CE-8F5B-897A286A6A40}" presName="tx1" presStyleLbl="revTx" presStyleIdx="4" presStyleCnt="7"/>
      <dgm:spPr/>
    </dgm:pt>
    <dgm:pt modelId="{5C7718E5-68A1-794F-B836-F9AB45AA2ED5}" type="pres">
      <dgm:prSet presAssocID="{96D50A9B-D4DC-46CE-8F5B-897A286A6A40}" presName="vert1" presStyleCnt="0"/>
      <dgm:spPr/>
    </dgm:pt>
    <dgm:pt modelId="{F588FC41-116D-194A-A0C6-BA9EEF9A60EB}" type="pres">
      <dgm:prSet presAssocID="{EC8BF435-477E-45AE-81E4-EF427DA736AF}" presName="thickLine" presStyleLbl="alignNode1" presStyleIdx="5" presStyleCnt="7"/>
      <dgm:spPr/>
    </dgm:pt>
    <dgm:pt modelId="{02292121-8C29-2B47-9804-5BCE49B49A11}" type="pres">
      <dgm:prSet presAssocID="{EC8BF435-477E-45AE-81E4-EF427DA736AF}" presName="horz1" presStyleCnt="0"/>
      <dgm:spPr/>
    </dgm:pt>
    <dgm:pt modelId="{505812FC-37C0-C048-ACD8-AC6AD905DEB4}" type="pres">
      <dgm:prSet presAssocID="{EC8BF435-477E-45AE-81E4-EF427DA736AF}" presName="tx1" presStyleLbl="revTx" presStyleIdx="5" presStyleCnt="7"/>
      <dgm:spPr/>
    </dgm:pt>
    <dgm:pt modelId="{449B6DCB-4458-9049-9902-7BCAD1DC3E8E}" type="pres">
      <dgm:prSet presAssocID="{EC8BF435-477E-45AE-81E4-EF427DA736AF}" presName="vert1" presStyleCnt="0"/>
      <dgm:spPr/>
    </dgm:pt>
    <dgm:pt modelId="{8877FBBC-E3F7-BF41-A351-4378FA5F0A79}" type="pres">
      <dgm:prSet presAssocID="{91785F0D-00FE-4615-A2A6-5AECE9D57EAD}" presName="thickLine" presStyleLbl="alignNode1" presStyleIdx="6" presStyleCnt="7"/>
      <dgm:spPr/>
    </dgm:pt>
    <dgm:pt modelId="{A9E4973C-2314-DB47-90AE-B9A3F41A05DF}" type="pres">
      <dgm:prSet presAssocID="{91785F0D-00FE-4615-A2A6-5AECE9D57EAD}" presName="horz1" presStyleCnt="0"/>
      <dgm:spPr/>
    </dgm:pt>
    <dgm:pt modelId="{FADDFBD2-D440-BA4E-BA76-F8F3A7036F9D}" type="pres">
      <dgm:prSet presAssocID="{91785F0D-00FE-4615-A2A6-5AECE9D57EAD}" presName="tx1" presStyleLbl="revTx" presStyleIdx="6" presStyleCnt="7"/>
      <dgm:spPr/>
    </dgm:pt>
    <dgm:pt modelId="{4203038F-2207-7C4B-A23B-B766A9520B28}" type="pres">
      <dgm:prSet presAssocID="{91785F0D-00FE-4615-A2A6-5AECE9D57EAD}" presName="vert1" presStyleCnt="0"/>
      <dgm:spPr/>
    </dgm:pt>
  </dgm:ptLst>
  <dgm:cxnLst>
    <dgm:cxn modelId="{87B3AE06-BF6F-4ED1-895F-7E08D21212A1}" srcId="{068E0315-3508-4B78-BDAE-0AD7172BDDBC}" destId="{66E9B14F-6F0E-4618-BC37-82E1EECE27BD}" srcOrd="0" destOrd="0" parTransId="{B56F8295-36E0-4DF9-87FD-9FDBB5309AF5}" sibTransId="{B9345920-DB84-4320-B7BE-94F1793FB401}"/>
    <dgm:cxn modelId="{5E9C3D18-3ADC-4E3D-B517-15F95A2874F9}" srcId="{068E0315-3508-4B78-BDAE-0AD7172BDDBC}" destId="{F1A5A899-1F0A-4F83-9EB5-6A168C176ACB}" srcOrd="1" destOrd="0" parTransId="{433CF4A2-A7D1-4956-8891-AD1A43B0272D}" sibTransId="{24023EA8-6506-4601-995F-DDF16F5CF91F}"/>
    <dgm:cxn modelId="{7995253B-2703-0649-8DC8-86CD40F3E8F5}" type="presOf" srcId="{3E418010-EFC5-49CA-A2E6-D2ACDFB8B173}" destId="{1D806AA2-C37B-6744-A1A9-12AA64C5ED0E}" srcOrd="0" destOrd="0" presId="urn:microsoft.com/office/officeart/2008/layout/LinedList"/>
    <dgm:cxn modelId="{220DB73B-2CE6-634A-A16D-A88CB03E9D9C}" type="presOf" srcId="{F1A5A899-1F0A-4F83-9EB5-6A168C176ACB}" destId="{E67D2043-9B2A-5C40-9C10-2988D0A6470D}" srcOrd="0" destOrd="0" presId="urn:microsoft.com/office/officeart/2008/layout/LinedList"/>
    <dgm:cxn modelId="{F33D8C56-4D1F-4825-B9F9-F3D4A27640C6}" srcId="{068E0315-3508-4B78-BDAE-0AD7172BDDBC}" destId="{91785F0D-00FE-4615-A2A6-5AECE9D57EAD}" srcOrd="6" destOrd="0" parTransId="{B4B0434D-1D08-4711-BA12-4060A91807F4}" sibTransId="{AB36C748-9D4F-4D09-B5F6-D619070DA6C1}"/>
    <dgm:cxn modelId="{9B322074-9BEF-FB4A-841F-6B3B27450BBD}" type="presOf" srcId="{068E0315-3508-4B78-BDAE-0AD7172BDDBC}" destId="{286BF20F-48E9-DC4D-9E65-62D59DA777F2}" srcOrd="0" destOrd="0" presId="urn:microsoft.com/office/officeart/2008/layout/LinedList"/>
    <dgm:cxn modelId="{9C4FEE74-B5A9-0B49-B4A8-68AE292BA561}" type="presOf" srcId="{91785F0D-00FE-4615-A2A6-5AECE9D57EAD}" destId="{FADDFBD2-D440-BA4E-BA76-F8F3A7036F9D}" srcOrd="0" destOrd="0" presId="urn:microsoft.com/office/officeart/2008/layout/LinedList"/>
    <dgm:cxn modelId="{6CAAD17A-DCFD-3741-A6D0-6C5CC3E7DE86}" type="presOf" srcId="{96D50A9B-D4DC-46CE-8F5B-897A286A6A40}" destId="{1ADA7DA4-C27A-AA49-B9C8-D14A8977B42E}" srcOrd="0" destOrd="0" presId="urn:microsoft.com/office/officeart/2008/layout/LinedList"/>
    <dgm:cxn modelId="{F9F71888-2C99-4C43-A5AF-4FA97744F1B7}" srcId="{068E0315-3508-4B78-BDAE-0AD7172BDDBC}" destId="{96D50A9B-D4DC-46CE-8F5B-897A286A6A40}" srcOrd="4" destOrd="0" parTransId="{4C25E6CE-4A63-4E85-AB74-711915C51BDF}" sibTransId="{329B173F-60FE-469F-91B1-CBFFAD432D6D}"/>
    <dgm:cxn modelId="{0F18B497-3CEA-4D98-8CEC-E6E78BA36722}" srcId="{068E0315-3508-4B78-BDAE-0AD7172BDDBC}" destId="{3E418010-EFC5-49CA-A2E6-D2ACDFB8B173}" srcOrd="3" destOrd="0" parTransId="{27D5D362-CD26-4525-88B9-7477BDBF8B41}" sibTransId="{1DF3850C-013B-416E-9FC8-2372407055E7}"/>
    <dgm:cxn modelId="{7DAE7EAD-4F95-394D-8D11-E09EBF53A377}" type="presOf" srcId="{66E9B14F-6F0E-4618-BC37-82E1EECE27BD}" destId="{16914969-AC91-FD49-B44D-C28EB705FB05}" srcOrd="0" destOrd="0" presId="urn:microsoft.com/office/officeart/2008/layout/LinedList"/>
    <dgm:cxn modelId="{5BC4C0B5-E755-2C40-B487-D561489FA6BE}" type="presOf" srcId="{EC8BF435-477E-45AE-81E4-EF427DA736AF}" destId="{505812FC-37C0-C048-ACD8-AC6AD905DEB4}" srcOrd="0" destOrd="0" presId="urn:microsoft.com/office/officeart/2008/layout/LinedList"/>
    <dgm:cxn modelId="{03F0BBBC-E910-48EF-9BC0-95FFC3037EFE}" srcId="{068E0315-3508-4B78-BDAE-0AD7172BDDBC}" destId="{EC8BF435-477E-45AE-81E4-EF427DA736AF}" srcOrd="5" destOrd="0" parTransId="{EDA9E65D-85B1-49C3-A0F4-A09DB4BB158E}" sibTransId="{AB562A4B-6EC0-4C13-B510-E2BF20CF0F24}"/>
    <dgm:cxn modelId="{28A0B3C7-CE24-8B4F-802C-D70263A6F45A}" type="presOf" srcId="{C41189CB-9CEE-411B-8A39-E1B9EF756F20}" destId="{AF5924AF-F540-6B47-B589-F414F38717D2}" srcOrd="0" destOrd="0" presId="urn:microsoft.com/office/officeart/2008/layout/LinedList"/>
    <dgm:cxn modelId="{428851F6-A92D-4507-B2A4-AFE79086B71D}" srcId="{068E0315-3508-4B78-BDAE-0AD7172BDDBC}" destId="{C41189CB-9CEE-411B-8A39-E1B9EF756F20}" srcOrd="2" destOrd="0" parTransId="{3B689F23-CA6E-4FE4-B8F7-F0323816CA42}" sibTransId="{6EFE6E51-D3C3-40CA-8E18-8FDE55B04176}"/>
    <dgm:cxn modelId="{24ABC19C-95EA-B442-ABD1-D4A19920DC82}" type="presParOf" srcId="{286BF20F-48E9-DC4D-9E65-62D59DA777F2}" destId="{D331924C-B4AA-9341-BBCF-10CFCAAF9523}" srcOrd="0" destOrd="0" presId="urn:microsoft.com/office/officeart/2008/layout/LinedList"/>
    <dgm:cxn modelId="{FB4CBDBE-E20F-3C4E-ABF7-81178555FF36}" type="presParOf" srcId="{286BF20F-48E9-DC4D-9E65-62D59DA777F2}" destId="{C8ABF417-8440-F848-A89C-46DCCA597D82}" srcOrd="1" destOrd="0" presId="urn:microsoft.com/office/officeart/2008/layout/LinedList"/>
    <dgm:cxn modelId="{AC347C6F-A915-C645-99CD-D0992BC4B56F}" type="presParOf" srcId="{C8ABF417-8440-F848-A89C-46DCCA597D82}" destId="{16914969-AC91-FD49-B44D-C28EB705FB05}" srcOrd="0" destOrd="0" presId="urn:microsoft.com/office/officeart/2008/layout/LinedList"/>
    <dgm:cxn modelId="{CF7B822B-5C77-4044-8869-4E42C5F14C16}" type="presParOf" srcId="{C8ABF417-8440-F848-A89C-46DCCA597D82}" destId="{88B17584-6EB5-B94B-B65C-3024CA8D0D2F}" srcOrd="1" destOrd="0" presId="urn:microsoft.com/office/officeart/2008/layout/LinedList"/>
    <dgm:cxn modelId="{B7366F66-1F93-5B40-8802-38FA38742926}" type="presParOf" srcId="{286BF20F-48E9-DC4D-9E65-62D59DA777F2}" destId="{54A932BE-1E4A-BF47-BCFD-5BDF819A2826}" srcOrd="2" destOrd="0" presId="urn:microsoft.com/office/officeart/2008/layout/LinedList"/>
    <dgm:cxn modelId="{EFD99A3B-83A2-B64F-B478-A4C381A055D3}" type="presParOf" srcId="{286BF20F-48E9-DC4D-9E65-62D59DA777F2}" destId="{51B2825F-11E6-C041-982B-BAB70D7F57BB}" srcOrd="3" destOrd="0" presId="urn:microsoft.com/office/officeart/2008/layout/LinedList"/>
    <dgm:cxn modelId="{8A69352C-914D-B549-B3D4-3536F65DF0E1}" type="presParOf" srcId="{51B2825F-11E6-C041-982B-BAB70D7F57BB}" destId="{E67D2043-9B2A-5C40-9C10-2988D0A6470D}" srcOrd="0" destOrd="0" presId="urn:microsoft.com/office/officeart/2008/layout/LinedList"/>
    <dgm:cxn modelId="{F4D0D599-E548-AA49-913A-1786AF24B8C8}" type="presParOf" srcId="{51B2825F-11E6-C041-982B-BAB70D7F57BB}" destId="{219696DD-97DE-8743-831E-C8355B69B682}" srcOrd="1" destOrd="0" presId="urn:microsoft.com/office/officeart/2008/layout/LinedList"/>
    <dgm:cxn modelId="{E63E8FA5-C41C-A148-9B62-122807496447}" type="presParOf" srcId="{286BF20F-48E9-DC4D-9E65-62D59DA777F2}" destId="{CAB1A6CA-ECAA-1048-9D7A-9558CF56F343}" srcOrd="4" destOrd="0" presId="urn:microsoft.com/office/officeart/2008/layout/LinedList"/>
    <dgm:cxn modelId="{2A60BB23-A15D-A04E-AA2E-42CA4C5B66EB}" type="presParOf" srcId="{286BF20F-48E9-DC4D-9E65-62D59DA777F2}" destId="{271CA686-ABAE-014A-8E37-1337546055D5}" srcOrd="5" destOrd="0" presId="urn:microsoft.com/office/officeart/2008/layout/LinedList"/>
    <dgm:cxn modelId="{C18FD962-E416-414F-B715-804CB0618ABD}" type="presParOf" srcId="{271CA686-ABAE-014A-8E37-1337546055D5}" destId="{AF5924AF-F540-6B47-B589-F414F38717D2}" srcOrd="0" destOrd="0" presId="urn:microsoft.com/office/officeart/2008/layout/LinedList"/>
    <dgm:cxn modelId="{5945D1F0-17E2-1345-8632-33A35DD552C1}" type="presParOf" srcId="{271CA686-ABAE-014A-8E37-1337546055D5}" destId="{5A8D8FC5-D59D-5E48-865D-05CAD1E07ADF}" srcOrd="1" destOrd="0" presId="urn:microsoft.com/office/officeart/2008/layout/LinedList"/>
    <dgm:cxn modelId="{BF03C800-03A2-8245-9C89-9E0A899216C8}" type="presParOf" srcId="{286BF20F-48E9-DC4D-9E65-62D59DA777F2}" destId="{5AD192C8-D813-CC4C-BDE4-F906FF11E943}" srcOrd="6" destOrd="0" presId="urn:microsoft.com/office/officeart/2008/layout/LinedList"/>
    <dgm:cxn modelId="{B5013E86-B604-AE45-8B7F-2A50E64E6764}" type="presParOf" srcId="{286BF20F-48E9-DC4D-9E65-62D59DA777F2}" destId="{AA0850BF-9A92-FF4E-89A4-742C0147DABF}" srcOrd="7" destOrd="0" presId="urn:microsoft.com/office/officeart/2008/layout/LinedList"/>
    <dgm:cxn modelId="{AB97F87F-6481-A94E-924A-E2FC2A4596B1}" type="presParOf" srcId="{AA0850BF-9A92-FF4E-89A4-742C0147DABF}" destId="{1D806AA2-C37B-6744-A1A9-12AA64C5ED0E}" srcOrd="0" destOrd="0" presId="urn:microsoft.com/office/officeart/2008/layout/LinedList"/>
    <dgm:cxn modelId="{281E54E0-CDC0-1B41-A76D-90640C170A30}" type="presParOf" srcId="{AA0850BF-9A92-FF4E-89A4-742C0147DABF}" destId="{A41179B7-910C-634F-83DF-4C42C8A1446C}" srcOrd="1" destOrd="0" presId="urn:microsoft.com/office/officeart/2008/layout/LinedList"/>
    <dgm:cxn modelId="{9D53F431-7349-7A46-865C-378C3019063B}" type="presParOf" srcId="{286BF20F-48E9-DC4D-9E65-62D59DA777F2}" destId="{7EFCED19-FC4C-6545-B93C-B81F5232C473}" srcOrd="8" destOrd="0" presId="urn:microsoft.com/office/officeart/2008/layout/LinedList"/>
    <dgm:cxn modelId="{03BEE0CA-B5BD-F946-9F32-32EC7A737402}" type="presParOf" srcId="{286BF20F-48E9-DC4D-9E65-62D59DA777F2}" destId="{F684A875-84F0-F649-B9B0-2A587E6FC487}" srcOrd="9" destOrd="0" presId="urn:microsoft.com/office/officeart/2008/layout/LinedList"/>
    <dgm:cxn modelId="{F6329035-7F5E-534C-8462-245420DE9867}" type="presParOf" srcId="{F684A875-84F0-F649-B9B0-2A587E6FC487}" destId="{1ADA7DA4-C27A-AA49-B9C8-D14A8977B42E}" srcOrd="0" destOrd="0" presId="urn:microsoft.com/office/officeart/2008/layout/LinedList"/>
    <dgm:cxn modelId="{A795438B-8E7C-B246-ACBF-43D8EFF974B0}" type="presParOf" srcId="{F684A875-84F0-F649-B9B0-2A587E6FC487}" destId="{5C7718E5-68A1-794F-B836-F9AB45AA2ED5}" srcOrd="1" destOrd="0" presId="urn:microsoft.com/office/officeart/2008/layout/LinedList"/>
    <dgm:cxn modelId="{CDEAC2F5-1580-B642-9E97-93528B889CCF}" type="presParOf" srcId="{286BF20F-48E9-DC4D-9E65-62D59DA777F2}" destId="{F588FC41-116D-194A-A0C6-BA9EEF9A60EB}" srcOrd="10" destOrd="0" presId="urn:microsoft.com/office/officeart/2008/layout/LinedList"/>
    <dgm:cxn modelId="{4337F7F9-2D5B-CE4F-B835-86CC56A8A277}" type="presParOf" srcId="{286BF20F-48E9-DC4D-9E65-62D59DA777F2}" destId="{02292121-8C29-2B47-9804-5BCE49B49A11}" srcOrd="11" destOrd="0" presId="urn:microsoft.com/office/officeart/2008/layout/LinedList"/>
    <dgm:cxn modelId="{EBA7FF1A-C54A-C04D-95C9-4B6D8C356DBD}" type="presParOf" srcId="{02292121-8C29-2B47-9804-5BCE49B49A11}" destId="{505812FC-37C0-C048-ACD8-AC6AD905DEB4}" srcOrd="0" destOrd="0" presId="urn:microsoft.com/office/officeart/2008/layout/LinedList"/>
    <dgm:cxn modelId="{949762DA-1071-0147-B47A-940576428615}" type="presParOf" srcId="{02292121-8C29-2B47-9804-5BCE49B49A11}" destId="{449B6DCB-4458-9049-9902-7BCAD1DC3E8E}" srcOrd="1" destOrd="0" presId="urn:microsoft.com/office/officeart/2008/layout/LinedList"/>
    <dgm:cxn modelId="{70C9D494-3FD4-9B47-B411-144FFE27DD1E}" type="presParOf" srcId="{286BF20F-48E9-DC4D-9E65-62D59DA777F2}" destId="{8877FBBC-E3F7-BF41-A351-4378FA5F0A79}" srcOrd="12" destOrd="0" presId="urn:microsoft.com/office/officeart/2008/layout/LinedList"/>
    <dgm:cxn modelId="{C6B0004B-DDE5-F547-8497-2B63F37C538D}" type="presParOf" srcId="{286BF20F-48E9-DC4D-9E65-62D59DA777F2}" destId="{A9E4973C-2314-DB47-90AE-B9A3F41A05DF}" srcOrd="13" destOrd="0" presId="urn:microsoft.com/office/officeart/2008/layout/LinedList"/>
    <dgm:cxn modelId="{30F58FCE-F152-A043-BAA7-F2CD624BA18B}" type="presParOf" srcId="{A9E4973C-2314-DB47-90AE-B9A3F41A05DF}" destId="{FADDFBD2-D440-BA4E-BA76-F8F3A7036F9D}" srcOrd="0" destOrd="0" presId="urn:microsoft.com/office/officeart/2008/layout/LinedList"/>
    <dgm:cxn modelId="{2C31C766-EFB6-134F-A1AD-E03FAAE9F87A}" type="presParOf" srcId="{A9E4973C-2314-DB47-90AE-B9A3F41A05DF}" destId="{4203038F-2207-7C4B-A23B-B766A9520B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8E0315-3508-4B78-BDAE-0AD7172BDDB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E9B14F-6F0E-4618-BC37-82E1EECE27BD}">
      <dgm:prSet/>
      <dgm:spPr>
        <a:blipFill>
          <a:blip xmlns:r="http://schemas.openxmlformats.org/officeDocument/2006/relationships" r:embed="rId1"/>
          <a:stretch>
            <a:fillRect l="-1053" t="-517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B56F8295-36E0-4DF9-87FD-9FDBB5309AF5}" type="parTrans" cxnId="{87B3AE06-BF6F-4ED1-895F-7E08D21212A1}">
      <dgm:prSet/>
      <dgm:spPr/>
      <dgm:t>
        <a:bodyPr/>
        <a:lstStyle/>
        <a:p>
          <a:endParaRPr lang="en-US"/>
        </a:p>
      </dgm:t>
    </dgm:pt>
    <dgm:pt modelId="{B9345920-DB84-4320-B7BE-94F1793FB401}" type="sibTrans" cxnId="{87B3AE06-BF6F-4ED1-895F-7E08D21212A1}">
      <dgm:prSet/>
      <dgm:spPr/>
      <dgm:t>
        <a:bodyPr/>
        <a:lstStyle/>
        <a:p>
          <a:endParaRPr lang="en-US"/>
        </a:p>
      </dgm:t>
    </dgm:pt>
    <dgm:pt modelId="{F1A5A899-1F0A-4F83-9EB5-6A168C176ACB}">
      <dgm:prSet/>
      <dgm:spPr>
        <a:blipFill>
          <a:blip xmlns:r="http://schemas.openxmlformats.org/officeDocument/2006/relationships" r:embed="rId2"/>
          <a:stretch>
            <a:fillRect l="-1053" t="-5085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433CF4A2-A7D1-4956-8891-AD1A43B0272D}" type="parTrans" cxnId="{5E9C3D18-3ADC-4E3D-B517-15F95A2874F9}">
      <dgm:prSet/>
      <dgm:spPr/>
      <dgm:t>
        <a:bodyPr/>
        <a:lstStyle/>
        <a:p>
          <a:endParaRPr lang="en-US"/>
        </a:p>
      </dgm:t>
    </dgm:pt>
    <dgm:pt modelId="{24023EA8-6506-4601-995F-DDF16F5CF91F}" type="sibTrans" cxnId="{5E9C3D18-3ADC-4E3D-B517-15F95A2874F9}">
      <dgm:prSet/>
      <dgm:spPr/>
      <dgm:t>
        <a:bodyPr/>
        <a:lstStyle/>
        <a:p>
          <a:endParaRPr lang="en-US"/>
        </a:p>
      </dgm:t>
    </dgm:pt>
    <dgm:pt modelId="{C41189CB-9CEE-411B-8A39-E1B9EF756F20}">
      <dgm:prSet/>
      <dgm:spPr/>
      <dgm:t>
        <a:bodyPr/>
        <a:lstStyle/>
        <a:p>
          <a:r>
            <a:rPr lang="en-US"/>
            <a:t>Trials:</a:t>
          </a:r>
        </a:p>
      </dgm:t>
    </dgm:pt>
    <dgm:pt modelId="{3B689F23-CA6E-4FE4-B8F7-F0323816CA42}" type="parTrans" cxnId="{428851F6-A92D-4507-B2A4-AFE79086B71D}">
      <dgm:prSet/>
      <dgm:spPr/>
      <dgm:t>
        <a:bodyPr/>
        <a:lstStyle/>
        <a:p>
          <a:endParaRPr lang="en-US"/>
        </a:p>
      </dgm:t>
    </dgm:pt>
    <dgm:pt modelId="{6EFE6E51-D3C3-40CA-8E18-8FDE55B04176}" type="sibTrans" cxnId="{428851F6-A92D-4507-B2A4-AFE79086B71D}">
      <dgm:prSet/>
      <dgm:spPr/>
      <dgm:t>
        <a:bodyPr/>
        <a:lstStyle/>
        <a:p>
          <a:endParaRPr lang="en-US"/>
        </a:p>
      </dgm:t>
    </dgm:pt>
    <dgm:pt modelId="{3E418010-EFC5-49CA-A2E6-D2ACDFB8B173}">
      <dgm:prSet/>
      <dgm:spPr>
        <a:blipFill>
          <a:blip xmlns:r="http://schemas.openxmlformats.org/officeDocument/2006/relationships" r:embed="rId3"/>
          <a:stretch>
            <a:fillRect t="-517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27D5D362-CD26-4525-88B9-7477BDBF8B41}" type="parTrans" cxnId="{0F18B497-3CEA-4D98-8CEC-E6E78BA36722}">
      <dgm:prSet/>
      <dgm:spPr/>
      <dgm:t>
        <a:bodyPr/>
        <a:lstStyle/>
        <a:p>
          <a:endParaRPr lang="en-US"/>
        </a:p>
      </dgm:t>
    </dgm:pt>
    <dgm:pt modelId="{1DF3850C-013B-416E-9FC8-2372407055E7}" type="sibTrans" cxnId="{0F18B497-3CEA-4D98-8CEC-E6E78BA36722}">
      <dgm:prSet/>
      <dgm:spPr/>
      <dgm:t>
        <a:bodyPr/>
        <a:lstStyle/>
        <a:p>
          <a:endParaRPr lang="en-US"/>
        </a:p>
      </dgm:t>
    </dgm:pt>
    <dgm:pt modelId="{96D50A9B-D4DC-46CE-8F5B-897A286A6A40}">
      <dgm:prSet/>
      <dgm:spPr>
        <a:blipFill>
          <a:blip xmlns:r="http://schemas.openxmlformats.org/officeDocument/2006/relationships" r:embed="rId4"/>
          <a:stretch>
            <a:fillRect t="-517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4C25E6CE-4A63-4E85-AB74-711915C51BDF}" type="parTrans" cxnId="{F9F71888-2C99-4C43-A5AF-4FA97744F1B7}">
      <dgm:prSet/>
      <dgm:spPr/>
      <dgm:t>
        <a:bodyPr/>
        <a:lstStyle/>
        <a:p>
          <a:endParaRPr lang="en-US"/>
        </a:p>
      </dgm:t>
    </dgm:pt>
    <dgm:pt modelId="{329B173F-60FE-469F-91B1-CBFFAD432D6D}" type="sibTrans" cxnId="{F9F71888-2C99-4C43-A5AF-4FA97744F1B7}">
      <dgm:prSet/>
      <dgm:spPr/>
      <dgm:t>
        <a:bodyPr/>
        <a:lstStyle/>
        <a:p>
          <a:endParaRPr lang="en-US"/>
        </a:p>
      </dgm:t>
    </dgm:pt>
    <dgm:pt modelId="{EC8BF435-477E-45AE-81E4-EF427DA736AF}">
      <dgm:prSet/>
      <dgm:spPr>
        <a:blipFill>
          <a:blip xmlns:r="http://schemas.openxmlformats.org/officeDocument/2006/relationships" r:embed="rId5"/>
          <a:stretch>
            <a:fillRect t="-5085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EDA9E65D-85B1-49C3-A0F4-A09DB4BB158E}" type="parTrans" cxnId="{03F0BBBC-E910-48EF-9BC0-95FFC3037EFE}">
      <dgm:prSet/>
      <dgm:spPr/>
      <dgm:t>
        <a:bodyPr/>
        <a:lstStyle/>
        <a:p>
          <a:endParaRPr lang="en-US"/>
        </a:p>
      </dgm:t>
    </dgm:pt>
    <dgm:pt modelId="{AB562A4B-6EC0-4C13-B510-E2BF20CF0F24}" type="sibTrans" cxnId="{03F0BBBC-E910-48EF-9BC0-95FFC3037EFE}">
      <dgm:prSet/>
      <dgm:spPr/>
      <dgm:t>
        <a:bodyPr/>
        <a:lstStyle/>
        <a:p>
          <a:endParaRPr lang="en-US"/>
        </a:p>
      </dgm:t>
    </dgm:pt>
    <dgm:pt modelId="{91785F0D-00FE-4615-A2A6-5AECE9D57EAD}">
      <dgm:prSet/>
      <dgm:spPr/>
      <dgm:t>
        <a:bodyPr/>
        <a:lstStyle/>
        <a:p>
          <a:r>
            <a:rPr lang="en-US"/>
            <a:t>Metrics: mean, std, standard error, 90% confidence intervals.</a:t>
          </a:r>
        </a:p>
      </dgm:t>
    </dgm:pt>
    <dgm:pt modelId="{B4B0434D-1D08-4711-BA12-4060A91807F4}" type="parTrans" cxnId="{F33D8C56-4D1F-4825-B9F9-F3D4A27640C6}">
      <dgm:prSet/>
      <dgm:spPr/>
      <dgm:t>
        <a:bodyPr/>
        <a:lstStyle/>
        <a:p>
          <a:endParaRPr lang="en-US"/>
        </a:p>
      </dgm:t>
    </dgm:pt>
    <dgm:pt modelId="{AB36C748-9D4F-4D09-B5F6-D619070DA6C1}" type="sibTrans" cxnId="{F33D8C56-4D1F-4825-B9F9-F3D4A27640C6}">
      <dgm:prSet/>
      <dgm:spPr/>
      <dgm:t>
        <a:bodyPr/>
        <a:lstStyle/>
        <a:p>
          <a:endParaRPr lang="en-US"/>
        </a:p>
      </dgm:t>
    </dgm:pt>
    <dgm:pt modelId="{286BF20F-48E9-DC4D-9E65-62D59DA777F2}" type="pres">
      <dgm:prSet presAssocID="{068E0315-3508-4B78-BDAE-0AD7172BDDBC}" presName="vert0" presStyleCnt="0">
        <dgm:presLayoutVars>
          <dgm:dir/>
          <dgm:animOne val="branch"/>
          <dgm:animLvl val="lvl"/>
        </dgm:presLayoutVars>
      </dgm:prSet>
      <dgm:spPr/>
    </dgm:pt>
    <dgm:pt modelId="{D331924C-B4AA-9341-BBCF-10CFCAAF9523}" type="pres">
      <dgm:prSet presAssocID="{66E9B14F-6F0E-4618-BC37-82E1EECE27BD}" presName="thickLine" presStyleLbl="alignNode1" presStyleIdx="0" presStyleCnt="7"/>
      <dgm:spPr/>
    </dgm:pt>
    <dgm:pt modelId="{C8ABF417-8440-F848-A89C-46DCCA597D82}" type="pres">
      <dgm:prSet presAssocID="{66E9B14F-6F0E-4618-BC37-82E1EECE27BD}" presName="horz1" presStyleCnt="0"/>
      <dgm:spPr/>
    </dgm:pt>
    <dgm:pt modelId="{16914969-AC91-FD49-B44D-C28EB705FB05}" type="pres">
      <dgm:prSet presAssocID="{66E9B14F-6F0E-4618-BC37-82E1EECE27BD}" presName="tx1" presStyleLbl="revTx" presStyleIdx="0" presStyleCnt="7"/>
      <dgm:spPr/>
    </dgm:pt>
    <dgm:pt modelId="{88B17584-6EB5-B94B-B65C-3024CA8D0D2F}" type="pres">
      <dgm:prSet presAssocID="{66E9B14F-6F0E-4618-BC37-82E1EECE27BD}" presName="vert1" presStyleCnt="0"/>
      <dgm:spPr/>
    </dgm:pt>
    <dgm:pt modelId="{54A932BE-1E4A-BF47-BCFD-5BDF819A2826}" type="pres">
      <dgm:prSet presAssocID="{F1A5A899-1F0A-4F83-9EB5-6A168C176ACB}" presName="thickLine" presStyleLbl="alignNode1" presStyleIdx="1" presStyleCnt="7"/>
      <dgm:spPr/>
    </dgm:pt>
    <dgm:pt modelId="{51B2825F-11E6-C041-982B-BAB70D7F57BB}" type="pres">
      <dgm:prSet presAssocID="{F1A5A899-1F0A-4F83-9EB5-6A168C176ACB}" presName="horz1" presStyleCnt="0"/>
      <dgm:spPr/>
    </dgm:pt>
    <dgm:pt modelId="{E67D2043-9B2A-5C40-9C10-2988D0A6470D}" type="pres">
      <dgm:prSet presAssocID="{F1A5A899-1F0A-4F83-9EB5-6A168C176ACB}" presName="tx1" presStyleLbl="revTx" presStyleIdx="1" presStyleCnt="7"/>
      <dgm:spPr/>
    </dgm:pt>
    <dgm:pt modelId="{219696DD-97DE-8743-831E-C8355B69B682}" type="pres">
      <dgm:prSet presAssocID="{F1A5A899-1F0A-4F83-9EB5-6A168C176ACB}" presName="vert1" presStyleCnt="0"/>
      <dgm:spPr/>
    </dgm:pt>
    <dgm:pt modelId="{CAB1A6CA-ECAA-1048-9D7A-9558CF56F343}" type="pres">
      <dgm:prSet presAssocID="{C41189CB-9CEE-411B-8A39-E1B9EF756F20}" presName="thickLine" presStyleLbl="alignNode1" presStyleIdx="2" presStyleCnt="7"/>
      <dgm:spPr/>
    </dgm:pt>
    <dgm:pt modelId="{271CA686-ABAE-014A-8E37-1337546055D5}" type="pres">
      <dgm:prSet presAssocID="{C41189CB-9CEE-411B-8A39-E1B9EF756F20}" presName="horz1" presStyleCnt="0"/>
      <dgm:spPr/>
    </dgm:pt>
    <dgm:pt modelId="{AF5924AF-F540-6B47-B589-F414F38717D2}" type="pres">
      <dgm:prSet presAssocID="{C41189CB-9CEE-411B-8A39-E1B9EF756F20}" presName="tx1" presStyleLbl="revTx" presStyleIdx="2" presStyleCnt="7"/>
      <dgm:spPr/>
    </dgm:pt>
    <dgm:pt modelId="{5A8D8FC5-D59D-5E48-865D-05CAD1E07ADF}" type="pres">
      <dgm:prSet presAssocID="{C41189CB-9CEE-411B-8A39-E1B9EF756F20}" presName="vert1" presStyleCnt="0"/>
      <dgm:spPr/>
    </dgm:pt>
    <dgm:pt modelId="{5AD192C8-D813-CC4C-BDE4-F906FF11E943}" type="pres">
      <dgm:prSet presAssocID="{3E418010-EFC5-49CA-A2E6-D2ACDFB8B173}" presName="thickLine" presStyleLbl="alignNode1" presStyleIdx="3" presStyleCnt="7"/>
      <dgm:spPr/>
    </dgm:pt>
    <dgm:pt modelId="{AA0850BF-9A92-FF4E-89A4-742C0147DABF}" type="pres">
      <dgm:prSet presAssocID="{3E418010-EFC5-49CA-A2E6-D2ACDFB8B173}" presName="horz1" presStyleCnt="0"/>
      <dgm:spPr/>
    </dgm:pt>
    <dgm:pt modelId="{1D806AA2-C37B-6744-A1A9-12AA64C5ED0E}" type="pres">
      <dgm:prSet presAssocID="{3E418010-EFC5-49CA-A2E6-D2ACDFB8B173}" presName="tx1" presStyleLbl="revTx" presStyleIdx="3" presStyleCnt="7"/>
      <dgm:spPr/>
    </dgm:pt>
    <dgm:pt modelId="{A41179B7-910C-634F-83DF-4C42C8A1446C}" type="pres">
      <dgm:prSet presAssocID="{3E418010-EFC5-49CA-A2E6-D2ACDFB8B173}" presName="vert1" presStyleCnt="0"/>
      <dgm:spPr/>
    </dgm:pt>
    <dgm:pt modelId="{7EFCED19-FC4C-6545-B93C-B81F5232C473}" type="pres">
      <dgm:prSet presAssocID="{96D50A9B-D4DC-46CE-8F5B-897A286A6A40}" presName="thickLine" presStyleLbl="alignNode1" presStyleIdx="4" presStyleCnt="7"/>
      <dgm:spPr/>
    </dgm:pt>
    <dgm:pt modelId="{F684A875-84F0-F649-B9B0-2A587E6FC487}" type="pres">
      <dgm:prSet presAssocID="{96D50A9B-D4DC-46CE-8F5B-897A286A6A40}" presName="horz1" presStyleCnt="0"/>
      <dgm:spPr/>
    </dgm:pt>
    <dgm:pt modelId="{1ADA7DA4-C27A-AA49-B9C8-D14A8977B42E}" type="pres">
      <dgm:prSet presAssocID="{96D50A9B-D4DC-46CE-8F5B-897A286A6A40}" presName="tx1" presStyleLbl="revTx" presStyleIdx="4" presStyleCnt="7"/>
      <dgm:spPr/>
    </dgm:pt>
    <dgm:pt modelId="{5C7718E5-68A1-794F-B836-F9AB45AA2ED5}" type="pres">
      <dgm:prSet presAssocID="{96D50A9B-D4DC-46CE-8F5B-897A286A6A40}" presName="vert1" presStyleCnt="0"/>
      <dgm:spPr/>
    </dgm:pt>
    <dgm:pt modelId="{F588FC41-116D-194A-A0C6-BA9EEF9A60EB}" type="pres">
      <dgm:prSet presAssocID="{EC8BF435-477E-45AE-81E4-EF427DA736AF}" presName="thickLine" presStyleLbl="alignNode1" presStyleIdx="5" presStyleCnt="7"/>
      <dgm:spPr/>
    </dgm:pt>
    <dgm:pt modelId="{02292121-8C29-2B47-9804-5BCE49B49A11}" type="pres">
      <dgm:prSet presAssocID="{EC8BF435-477E-45AE-81E4-EF427DA736AF}" presName="horz1" presStyleCnt="0"/>
      <dgm:spPr/>
    </dgm:pt>
    <dgm:pt modelId="{505812FC-37C0-C048-ACD8-AC6AD905DEB4}" type="pres">
      <dgm:prSet presAssocID="{EC8BF435-477E-45AE-81E4-EF427DA736AF}" presName="tx1" presStyleLbl="revTx" presStyleIdx="5" presStyleCnt="7"/>
      <dgm:spPr/>
    </dgm:pt>
    <dgm:pt modelId="{449B6DCB-4458-9049-9902-7BCAD1DC3E8E}" type="pres">
      <dgm:prSet presAssocID="{EC8BF435-477E-45AE-81E4-EF427DA736AF}" presName="vert1" presStyleCnt="0"/>
      <dgm:spPr/>
    </dgm:pt>
    <dgm:pt modelId="{8877FBBC-E3F7-BF41-A351-4378FA5F0A79}" type="pres">
      <dgm:prSet presAssocID="{91785F0D-00FE-4615-A2A6-5AECE9D57EAD}" presName="thickLine" presStyleLbl="alignNode1" presStyleIdx="6" presStyleCnt="7"/>
      <dgm:spPr/>
    </dgm:pt>
    <dgm:pt modelId="{A9E4973C-2314-DB47-90AE-B9A3F41A05DF}" type="pres">
      <dgm:prSet presAssocID="{91785F0D-00FE-4615-A2A6-5AECE9D57EAD}" presName="horz1" presStyleCnt="0"/>
      <dgm:spPr/>
    </dgm:pt>
    <dgm:pt modelId="{FADDFBD2-D440-BA4E-BA76-F8F3A7036F9D}" type="pres">
      <dgm:prSet presAssocID="{91785F0D-00FE-4615-A2A6-5AECE9D57EAD}" presName="tx1" presStyleLbl="revTx" presStyleIdx="6" presStyleCnt="7"/>
      <dgm:spPr/>
    </dgm:pt>
    <dgm:pt modelId="{4203038F-2207-7C4B-A23B-B766A9520B28}" type="pres">
      <dgm:prSet presAssocID="{91785F0D-00FE-4615-A2A6-5AECE9D57EAD}" presName="vert1" presStyleCnt="0"/>
      <dgm:spPr/>
    </dgm:pt>
  </dgm:ptLst>
  <dgm:cxnLst>
    <dgm:cxn modelId="{87B3AE06-BF6F-4ED1-895F-7E08D21212A1}" srcId="{068E0315-3508-4B78-BDAE-0AD7172BDDBC}" destId="{66E9B14F-6F0E-4618-BC37-82E1EECE27BD}" srcOrd="0" destOrd="0" parTransId="{B56F8295-36E0-4DF9-87FD-9FDBB5309AF5}" sibTransId="{B9345920-DB84-4320-B7BE-94F1793FB401}"/>
    <dgm:cxn modelId="{5E9C3D18-3ADC-4E3D-B517-15F95A2874F9}" srcId="{068E0315-3508-4B78-BDAE-0AD7172BDDBC}" destId="{F1A5A899-1F0A-4F83-9EB5-6A168C176ACB}" srcOrd="1" destOrd="0" parTransId="{433CF4A2-A7D1-4956-8891-AD1A43B0272D}" sibTransId="{24023EA8-6506-4601-995F-DDF16F5CF91F}"/>
    <dgm:cxn modelId="{7995253B-2703-0649-8DC8-86CD40F3E8F5}" type="presOf" srcId="{3E418010-EFC5-49CA-A2E6-D2ACDFB8B173}" destId="{1D806AA2-C37B-6744-A1A9-12AA64C5ED0E}" srcOrd="0" destOrd="0" presId="urn:microsoft.com/office/officeart/2008/layout/LinedList"/>
    <dgm:cxn modelId="{220DB73B-2CE6-634A-A16D-A88CB03E9D9C}" type="presOf" srcId="{F1A5A899-1F0A-4F83-9EB5-6A168C176ACB}" destId="{E67D2043-9B2A-5C40-9C10-2988D0A6470D}" srcOrd="0" destOrd="0" presId="urn:microsoft.com/office/officeart/2008/layout/LinedList"/>
    <dgm:cxn modelId="{F33D8C56-4D1F-4825-B9F9-F3D4A27640C6}" srcId="{068E0315-3508-4B78-BDAE-0AD7172BDDBC}" destId="{91785F0D-00FE-4615-A2A6-5AECE9D57EAD}" srcOrd="6" destOrd="0" parTransId="{B4B0434D-1D08-4711-BA12-4060A91807F4}" sibTransId="{AB36C748-9D4F-4D09-B5F6-D619070DA6C1}"/>
    <dgm:cxn modelId="{9B322074-9BEF-FB4A-841F-6B3B27450BBD}" type="presOf" srcId="{068E0315-3508-4B78-BDAE-0AD7172BDDBC}" destId="{286BF20F-48E9-DC4D-9E65-62D59DA777F2}" srcOrd="0" destOrd="0" presId="urn:microsoft.com/office/officeart/2008/layout/LinedList"/>
    <dgm:cxn modelId="{9C4FEE74-B5A9-0B49-B4A8-68AE292BA561}" type="presOf" srcId="{91785F0D-00FE-4615-A2A6-5AECE9D57EAD}" destId="{FADDFBD2-D440-BA4E-BA76-F8F3A7036F9D}" srcOrd="0" destOrd="0" presId="urn:microsoft.com/office/officeart/2008/layout/LinedList"/>
    <dgm:cxn modelId="{6CAAD17A-DCFD-3741-A6D0-6C5CC3E7DE86}" type="presOf" srcId="{96D50A9B-D4DC-46CE-8F5B-897A286A6A40}" destId="{1ADA7DA4-C27A-AA49-B9C8-D14A8977B42E}" srcOrd="0" destOrd="0" presId="urn:microsoft.com/office/officeart/2008/layout/LinedList"/>
    <dgm:cxn modelId="{F9F71888-2C99-4C43-A5AF-4FA97744F1B7}" srcId="{068E0315-3508-4B78-BDAE-0AD7172BDDBC}" destId="{96D50A9B-D4DC-46CE-8F5B-897A286A6A40}" srcOrd="4" destOrd="0" parTransId="{4C25E6CE-4A63-4E85-AB74-711915C51BDF}" sibTransId="{329B173F-60FE-469F-91B1-CBFFAD432D6D}"/>
    <dgm:cxn modelId="{0F18B497-3CEA-4D98-8CEC-E6E78BA36722}" srcId="{068E0315-3508-4B78-BDAE-0AD7172BDDBC}" destId="{3E418010-EFC5-49CA-A2E6-D2ACDFB8B173}" srcOrd="3" destOrd="0" parTransId="{27D5D362-CD26-4525-88B9-7477BDBF8B41}" sibTransId="{1DF3850C-013B-416E-9FC8-2372407055E7}"/>
    <dgm:cxn modelId="{7DAE7EAD-4F95-394D-8D11-E09EBF53A377}" type="presOf" srcId="{66E9B14F-6F0E-4618-BC37-82E1EECE27BD}" destId="{16914969-AC91-FD49-B44D-C28EB705FB05}" srcOrd="0" destOrd="0" presId="urn:microsoft.com/office/officeart/2008/layout/LinedList"/>
    <dgm:cxn modelId="{5BC4C0B5-E755-2C40-B487-D561489FA6BE}" type="presOf" srcId="{EC8BF435-477E-45AE-81E4-EF427DA736AF}" destId="{505812FC-37C0-C048-ACD8-AC6AD905DEB4}" srcOrd="0" destOrd="0" presId="urn:microsoft.com/office/officeart/2008/layout/LinedList"/>
    <dgm:cxn modelId="{03F0BBBC-E910-48EF-9BC0-95FFC3037EFE}" srcId="{068E0315-3508-4B78-BDAE-0AD7172BDDBC}" destId="{EC8BF435-477E-45AE-81E4-EF427DA736AF}" srcOrd="5" destOrd="0" parTransId="{EDA9E65D-85B1-49C3-A0F4-A09DB4BB158E}" sibTransId="{AB562A4B-6EC0-4C13-B510-E2BF20CF0F24}"/>
    <dgm:cxn modelId="{28A0B3C7-CE24-8B4F-802C-D70263A6F45A}" type="presOf" srcId="{C41189CB-9CEE-411B-8A39-E1B9EF756F20}" destId="{AF5924AF-F540-6B47-B589-F414F38717D2}" srcOrd="0" destOrd="0" presId="urn:microsoft.com/office/officeart/2008/layout/LinedList"/>
    <dgm:cxn modelId="{428851F6-A92D-4507-B2A4-AFE79086B71D}" srcId="{068E0315-3508-4B78-BDAE-0AD7172BDDBC}" destId="{C41189CB-9CEE-411B-8A39-E1B9EF756F20}" srcOrd="2" destOrd="0" parTransId="{3B689F23-CA6E-4FE4-B8F7-F0323816CA42}" sibTransId="{6EFE6E51-D3C3-40CA-8E18-8FDE55B04176}"/>
    <dgm:cxn modelId="{24ABC19C-95EA-B442-ABD1-D4A19920DC82}" type="presParOf" srcId="{286BF20F-48E9-DC4D-9E65-62D59DA777F2}" destId="{D331924C-B4AA-9341-BBCF-10CFCAAF9523}" srcOrd="0" destOrd="0" presId="urn:microsoft.com/office/officeart/2008/layout/LinedList"/>
    <dgm:cxn modelId="{FB4CBDBE-E20F-3C4E-ABF7-81178555FF36}" type="presParOf" srcId="{286BF20F-48E9-DC4D-9E65-62D59DA777F2}" destId="{C8ABF417-8440-F848-A89C-46DCCA597D82}" srcOrd="1" destOrd="0" presId="urn:microsoft.com/office/officeart/2008/layout/LinedList"/>
    <dgm:cxn modelId="{AC347C6F-A915-C645-99CD-D0992BC4B56F}" type="presParOf" srcId="{C8ABF417-8440-F848-A89C-46DCCA597D82}" destId="{16914969-AC91-FD49-B44D-C28EB705FB05}" srcOrd="0" destOrd="0" presId="urn:microsoft.com/office/officeart/2008/layout/LinedList"/>
    <dgm:cxn modelId="{CF7B822B-5C77-4044-8869-4E42C5F14C16}" type="presParOf" srcId="{C8ABF417-8440-F848-A89C-46DCCA597D82}" destId="{88B17584-6EB5-B94B-B65C-3024CA8D0D2F}" srcOrd="1" destOrd="0" presId="urn:microsoft.com/office/officeart/2008/layout/LinedList"/>
    <dgm:cxn modelId="{B7366F66-1F93-5B40-8802-38FA38742926}" type="presParOf" srcId="{286BF20F-48E9-DC4D-9E65-62D59DA777F2}" destId="{54A932BE-1E4A-BF47-BCFD-5BDF819A2826}" srcOrd="2" destOrd="0" presId="urn:microsoft.com/office/officeart/2008/layout/LinedList"/>
    <dgm:cxn modelId="{EFD99A3B-83A2-B64F-B478-A4C381A055D3}" type="presParOf" srcId="{286BF20F-48E9-DC4D-9E65-62D59DA777F2}" destId="{51B2825F-11E6-C041-982B-BAB70D7F57BB}" srcOrd="3" destOrd="0" presId="urn:microsoft.com/office/officeart/2008/layout/LinedList"/>
    <dgm:cxn modelId="{8A69352C-914D-B549-B3D4-3536F65DF0E1}" type="presParOf" srcId="{51B2825F-11E6-C041-982B-BAB70D7F57BB}" destId="{E67D2043-9B2A-5C40-9C10-2988D0A6470D}" srcOrd="0" destOrd="0" presId="urn:microsoft.com/office/officeart/2008/layout/LinedList"/>
    <dgm:cxn modelId="{F4D0D599-E548-AA49-913A-1786AF24B8C8}" type="presParOf" srcId="{51B2825F-11E6-C041-982B-BAB70D7F57BB}" destId="{219696DD-97DE-8743-831E-C8355B69B682}" srcOrd="1" destOrd="0" presId="urn:microsoft.com/office/officeart/2008/layout/LinedList"/>
    <dgm:cxn modelId="{E63E8FA5-C41C-A148-9B62-122807496447}" type="presParOf" srcId="{286BF20F-48E9-DC4D-9E65-62D59DA777F2}" destId="{CAB1A6CA-ECAA-1048-9D7A-9558CF56F343}" srcOrd="4" destOrd="0" presId="urn:microsoft.com/office/officeart/2008/layout/LinedList"/>
    <dgm:cxn modelId="{2A60BB23-A15D-A04E-AA2E-42CA4C5B66EB}" type="presParOf" srcId="{286BF20F-48E9-DC4D-9E65-62D59DA777F2}" destId="{271CA686-ABAE-014A-8E37-1337546055D5}" srcOrd="5" destOrd="0" presId="urn:microsoft.com/office/officeart/2008/layout/LinedList"/>
    <dgm:cxn modelId="{C18FD962-E416-414F-B715-804CB0618ABD}" type="presParOf" srcId="{271CA686-ABAE-014A-8E37-1337546055D5}" destId="{AF5924AF-F540-6B47-B589-F414F38717D2}" srcOrd="0" destOrd="0" presId="urn:microsoft.com/office/officeart/2008/layout/LinedList"/>
    <dgm:cxn modelId="{5945D1F0-17E2-1345-8632-33A35DD552C1}" type="presParOf" srcId="{271CA686-ABAE-014A-8E37-1337546055D5}" destId="{5A8D8FC5-D59D-5E48-865D-05CAD1E07ADF}" srcOrd="1" destOrd="0" presId="urn:microsoft.com/office/officeart/2008/layout/LinedList"/>
    <dgm:cxn modelId="{BF03C800-03A2-8245-9C89-9E0A899216C8}" type="presParOf" srcId="{286BF20F-48E9-DC4D-9E65-62D59DA777F2}" destId="{5AD192C8-D813-CC4C-BDE4-F906FF11E943}" srcOrd="6" destOrd="0" presId="urn:microsoft.com/office/officeart/2008/layout/LinedList"/>
    <dgm:cxn modelId="{B5013E86-B604-AE45-8B7F-2A50E64E6764}" type="presParOf" srcId="{286BF20F-48E9-DC4D-9E65-62D59DA777F2}" destId="{AA0850BF-9A92-FF4E-89A4-742C0147DABF}" srcOrd="7" destOrd="0" presId="urn:microsoft.com/office/officeart/2008/layout/LinedList"/>
    <dgm:cxn modelId="{AB97F87F-6481-A94E-924A-E2FC2A4596B1}" type="presParOf" srcId="{AA0850BF-9A92-FF4E-89A4-742C0147DABF}" destId="{1D806AA2-C37B-6744-A1A9-12AA64C5ED0E}" srcOrd="0" destOrd="0" presId="urn:microsoft.com/office/officeart/2008/layout/LinedList"/>
    <dgm:cxn modelId="{281E54E0-CDC0-1B41-A76D-90640C170A30}" type="presParOf" srcId="{AA0850BF-9A92-FF4E-89A4-742C0147DABF}" destId="{A41179B7-910C-634F-83DF-4C42C8A1446C}" srcOrd="1" destOrd="0" presId="urn:microsoft.com/office/officeart/2008/layout/LinedList"/>
    <dgm:cxn modelId="{9D53F431-7349-7A46-865C-378C3019063B}" type="presParOf" srcId="{286BF20F-48E9-DC4D-9E65-62D59DA777F2}" destId="{7EFCED19-FC4C-6545-B93C-B81F5232C473}" srcOrd="8" destOrd="0" presId="urn:microsoft.com/office/officeart/2008/layout/LinedList"/>
    <dgm:cxn modelId="{03BEE0CA-B5BD-F946-9F32-32EC7A737402}" type="presParOf" srcId="{286BF20F-48E9-DC4D-9E65-62D59DA777F2}" destId="{F684A875-84F0-F649-B9B0-2A587E6FC487}" srcOrd="9" destOrd="0" presId="urn:microsoft.com/office/officeart/2008/layout/LinedList"/>
    <dgm:cxn modelId="{F6329035-7F5E-534C-8462-245420DE9867}" type="presParOf" srcId="{F684A875-84F0-F649-B9B0-2A587E6FC487}" destId="{1ADA7DA4-C27A-AA49-B9C8-D14A8977B42E}" srcOrd="0" destOrd="0" presId="urn:microsoft.com/office/officeart/2008/layout/LinedList"/>
    <dgm:cxn modelId="{A795438B-8E7C-B246-ACBF-43D8EFF974B0}" type="presParOf" srcId="{F684A875-84F0-F649-B9B0-2A587E6FC487}" destId="{5C7718E5-68A1-794F-B836-F9AB45AA2ED5}" srcOrd="1" destOrd="0" presId="urn:microsoft.com/office/officeart/2008/layout/LinedList"/>
    <dgm:cxn modelId="{CDEAC2F5-1580-B642-9E97-93528B889CCF}" type="presParOf" srcId="{286BF20F-48E9-DC4D-9E65-62D59DA777F2}" destId="{F588FC41-116D-194A-A0C6-BA9EEF9A60EB}" srcOrd="10" destOrd="0" presId="urn:microsoft.com/office/officeart/2008/layout/LinedList"/>
    <dgm:cxn modelId="{4337F7F9-2D5B-CE4F-B835-86CC56A8A277}" type="presParOf" srcId="{286BF20F-48E9-DC4D-9E65-62D59DA777F2}" destId="{02292121-8C29-2B47-9804-5BCE49B49A11}" srcOrd="11" destOrd="0" presId="urn:microsoft.com/office/officeart/2008/layout/LinedList"/>
    <dgm:cxn modelId="{EBA7FF1A-C54A-C04D-95C9-4B6D8C356DBD}" type="presParOf" srcId="{02292121-8C29-2B47-9804-5BCE49B49A11}" destId="{505812FC-37C0-C048-ACD8-AC6AD905DEB4}" srcOrd="0" destOrd="0" presId="urn:microsoft.com/office/officeart/2008/layout/LinedList"/>
    <dgm:cxn modelId="{949762DA-1071-0147-B47A-940576428615}" type="presParOf" srcId="{02292121-8C29-2B47-9804-5BCE49B49A11}" destId="{449B6DCB-4458-9049-9902-7BCAD1DC3E8E}" srcOrd="1" destOrd="0" presId="urn:microsoft.com/office/officeart/2008/layout/LinedList"/>
    <dgm:cxn modelId="{70C9D494-3FD4-9B47-B411-144FFE27DD1E}" type="presParOf" srcId="{286BF20F-48E9-DC4D-9E65-62D59DA777F2}" destId="{8877FBBC-E3F7-BF41-A351-4378FA5F0A79}" srcOrd="12" destOrd="0" presId="urn:microsoft.com/office/officeart/2008/layout/LinedList"/>
    <dgm:cxn modelId="{C6B0004B-DDE5-F547-8497-2B63F37C538D}" type="presParOf" srcId="{286BF20F-48E9-DC4D-9E65-62D59DA777F2}" destId="{A9E4973C-2314-DB47-90AE-B9A3F41A05DF}" srcOrd="13" destOrd="0" presId="urn:microsoft.com/office/officeart/2008/layout/LinedList"/>
    <dgm:cxn modelId="{30F58FCE-F152-A043-BAA7-F2CD624BA18B}" type="presParOf" srcId="{A9E4973C-2314-DB47-90AE-B9A3F41A05DF}" destId="{FADDFBD2-D440-BA4E-BA76-F8F3A7036F9D}" srcOrd="0" destOrd="0" presId="urn:microsoft.com/office/officeart/2008/layout/LinedList"/>
    <dgm:cxn modelId="{2C31C766-EFB6-134F-A1AD-E03FAAE9F87A}" type="presParOf" srcId="{A9E4973C-2314-DB47-90AE-B9A3F41A05DF}" destId="{4203038F-2207-7C4B-A23B-B766A9520B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89A649-29F1-4057-B13B-37E61CDFCF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E72128-519A-4B3D-8B8A-68E7C9593506}">
      <dgm:prSet/>
      <dgm:spPr/>
      <dgm:t>
        <a:bodyPr/>
        <a:lstStyle/>
        <a:p>
          <a:r>
            <a:rPr lang="en-US"/>
            <a:t>Paired setup with brute force.</a:t>
          </a:r>
        </a:p>
      </dgm:t>
    </dgm:pt>
    <dgm:pt modelId="{49A5C4E4-C0DD-4CAF-8087-CCFF2525E906}" type="parTrans" cxnId="{D313E801-96E2-4B0F-91CE-B87DFD8F76AB}">
      <dgm:prSet/>
      <dgm:spPr/>
      <dgm:t>
        <a:bodyPr/>
        <a:lstStyle/>
        <a:p>
          <a:endParaRPr lang="en-US"/>
        </a:p>
      </dgm:t>
    </dgm:pt>
    <dgm:pt modelId="{31F6A42E-BB21-4344-9212-A3CCE7373720}" type="sibTrans" cxnId="{D313E801-96E2-4B0F-91CE-B87DFD8F76A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DF418AE-3F38-4367-85EA-665E3F4B4F5A}">
          <dgm:prSet/>
          <dgm:spPr/>
          <dgm:t>
            <a:bodyPr/>
            <a:lstStyle/>
            <a:p>
              <a:r>
                <a:rPr lang="en-US" dirty="0"/>
                <a:t>Model: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𝐺</m:t>
                  </m:r>
                  <m:d>
                    <m:d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,0.5</m:t>
                      </m:r>
                    </m:e>
                  </m:d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0DF418AE-3F38-4367-85EA-665E3F4B4F5A}">
          <dgm:prSet/>
          <dgm:spPr/>
          <dgm:t>
            <a:bodyPr/>
            <a:lstStyle/>
            <a:p>
              <a:r>
                <a:rPr lang="en-US" dirty="0"/>
                <a:t>Model: </a:t>
              </a:r>
              <a:r>
                <a:rPr lang="en-US" i="0" dirty="0">
                  <a:latin typeface="Cambria Math" panose="02040503050406030204" pitchFamily="18" charset="0"/>
                </a:rPr>
                <a:t>𝐺(𝑛,0.5)</a:t>
              </a:r>
              <a:r>
                <a:rPr lang="en-US" dirty="0"/>
                <a:t>.</a:t>
              </a:r>
            </a:p>
          </dgm:t>
        </dgm:pt>
      </mc:Fallback>
    </mc:AlternateContent>
    <dgm:pt modelId="{819B9137-DFB3-48E6-B05F-86B89A83738F}" type="parTrans" cxnId="{BA2F009B-534B-440C-B3D0-C570C2BCD4E7}">
      <dgm:prSet/>
      <dgm:spPr/>
      <dgm:t>
        <a:bodyPr/>
        <a:lstStyle/>
        <a:p>
          <a:endParaRPr lang="en-US"/>
        </a:p>
      </dgm:t>
    </dgm:pt>
    <dgm:pt modelId="{2912494E-8372-414D-9C28-D99F68E509B7}" type="sibTrans" cxnId="{BA2F009B-534B-440C-B3D0-C570C2BCD4E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D2215EB-A8E0-4A02-86FD-27AFE4E5C10B}">
          <dgm:prSet/>
          <dgm:spPr/>
          <dgm:t>
            <a:bodyPr/>
            <a:lstStyle/>
            <a:p>
              <a:r>
                <a:rPr lang="en-US" dirty="0"/>
                <a:t>Sizes: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10,12,14,16,18</m:t>
                  </m:r>
                </m:oMath>
              </a14:m>
              <a:r>
                <a:rPr lang="en-US" dirty="0"/>
                <a:t>).</a:t>
              </a:r>
            </a:p>
          </dgm:t>
        </dgm:pt>
      </mc:Choice>
      <mc:Fallback xmlns="">
        <dgm:pt modelId="{5D2215EB-A8E0-4A02-86FD-27AFE4E5C10B}">
          <dgm:prSet/>
          <dgm:spPr/>
          <dgm:t>
            <a:bodyPr/>
            <a:lstStyle/>
            <a:p>
              <a:r>
                <a:rPr lang="en-US" dirty="0"/>
                <a:t>Sizes: </a:t>
              </a:r>
              <a:r>
                <a:rPr lang="en-US" i="0" dirty="0">
                  <a:latin typeface="Cambria Math" panose="02040503050406030204" pitchFamily="18" charset="0"/>
                </a:rPr>
                <a:t>𝑛=</a:t>
              </a:r>
              <a:r>
                <a:rPr lang="tr-TR" b="0" i="0" dirty="0">
                  <a:latin typeface="Cambria Math" panose="02040503050406030204" pitchFamily="18" charset="0"/>
                </a:rPr>
                <a:t>(</a:t>
              </a:r>
              <a:r>
                <a:rPr lang="en-US" i="0" dirty="0">
                  <a:latin typeface="Cambria Math" panose="02040503050406030204" pitchFamily="18" charset="0"/>
                </a:rPr>
                <a:t>10,12,14,16,18</a:t>
              </a:r>
              <a:r>
                <a:rPr lang="en-US" dirty="0"/>
                <a:t>).</a:t>
              </a:r>
            </a:p>
          </dgm:t>
        </dgm:pt>
      </mc:Fallback>
    </mc:AlternateContent>
    <dgm:pt modelId="{4FF94F65-999B-4903-A71D-998A16A6A799}" type="parTrans" cxnId="{31C5D644-C0A5-45AD-943C-EF77257A6FCC}">
      <dgm:prSet/>
      <dgm:spPr/>
      <dgm:t>
        <a:bodyPr/>
        <a:lstStyle/>
        <a:p>
          <a:endParaRPr lang="en-US"/>
        </a:p>
      </dgm:t>
    </dgm:pt>
    <dgm:pt modelId="{508B5940-B1CB-479F-9866-0B5008DB0266}" type="sibTrans" cxnId="{31C5D644-C0A5-45AD-943C-EF77257A6F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B025AB-3349-414B-887B-148287570ADE}">
          <dgm:prSet/>
          <dgm:spPr/>
          <dgm:t>
            <a:bodyPr/>
            <a:lstStyle/>
            <a:p>
              <a:r>
                <a:rPr lang="en-US" dirty="0"/>
                <a:t>Instances: 6 per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9CB025AB-3349-414B-887B-148287570ADE}">
          <dgm:prSet/>
          <dgm:spPr/>
          <dgm:t>
            <a:bodyPr/>
            <a:lstStyle/>
            <a:p>
              <a:r>
                <a:rPr lang="en-US" dirty="0"/>
                <a:t>Instances: 6 per </a:t>
              </a:r>
              <a:r>
                <a:rPr lang="en-US" i="0" dirty="0">
                  <a:latin typeface="Cambria Math" panose="02040503050406030204" pitchFamily="18" charset="0"/>
                </a:rPr>
                <a:t>𝑛</a:t>
              </a:r>
              <a:r>
                <a:rPr lang="en-US" dirty="0"/>
                <a:t>.</a:t>
              </a:r>
            </a:p>
          </dgm:t>
        </dgm:pt>
      </mc:Fallback>
    </mc:AlternateContent>
    <dgm:pt modelId="{5645B37B-7CE4-49D6-B8B3-6F528E4E9FFE}" type="parTrans" cxnId="{103514F0-EAB0-4CC1-869B-AABB15B9FB5C}">
      <dgm:prSet/>
      <dgm:spPr/>
      <dgm:t>
        <a:bodyPr/>
        <a:lstStyle/>
        <a:p>
          <a:endParaRPr lang="en-US"/>
        </a:p>
      </dgm:t>
    </dgm:pt>
    <dgm:pt modelId="{CA504C32-F358-4523-96D9-751278090466}" type="sibTrans" cxnId="{103514F0-EAB0-4CC1-869B-AABB15B9FB5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EF516D-5E51-4FFE-B7CE-053A8122C6AE}">
          <dgm:prSet/>
          <dgm:spPr/>
          <dgm:t>
            <a:bodyPr/>
            <a:lstStyle/>
            <a:p>
              <a:r>
                <a:rPr lang="en-US" dirty="0"/>
                <a:t>Restarts: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𝑅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=5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31EF516D-5E51-4FFE-B7CE-053A8122C6AE}">
          <dgm:prSet/>
          <dgm:spPr/>
          <dgm:t>
            <a:bodyPr/>
            <a:lstStyle/>
            <a:p>
              <a:r>
                <a:rPr lang="en-US" dirty="0"/>
                <a:t>Restarts: </a:t>
              </a:r>
              <a:r>
                <a:rPr lang="en-US" i="0" dirty="0">
                  <a:latin typeface="Cambria Math" panose="02040503050406030204" pitchFamily="18" charset="0"/>
                </a:rPr>
                <a:t>𝑅=5</a:t>
              </a:r>
              <a:r>
                <a:rPr lang="en-US" dirty="0"/>
                <a:t>.</a:t>
              </a:r>
            </a:p>
          </dgm:t>
        </dgm:pt>
      </mc:Fallback>
    </mc:AlternateContent>
    <dgm:pt modelId="{EA0110D6-ADC5-48F0-BA95-8A0AAF161555}" type="parTrans" cxnId="{636A2A89-00FB-4CFB-904A-8ACDC457B1F7}">
      <dgm:prSet/>
      <dgm:spPr/>
      <dgm:t>
        <a:bodyPr/>
        <a:lstStyle/>
        <a:p>
          <a:endParaRPr lang="en-US"/>
        </a:p>
      </dgm:t>
    </dgm:pt>
    <dgm:pt modelId="{3627A9AE-AAF3-47A7-B993-F08922EE7257}" type="sibTrans" cxnId="{636A2A89-00FB-4CFB-904A-8ACDC457B1F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F97A169-EBAC-4F01-B0C8-E8DC8C7F042B}">
          <dgm:prSet/>
          <dgm:spPr/>
          <dgm:t>
            <a:bodyPr/>
            <a:lstStyle/>
            <a:p>
              <a:r>
                <a:rPr lang="en-US" dirty="0"/>
                <a:t>Metrics: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𝜌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>
                          <a:latin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</m:sub>
                  </m:sSub>
                  <m:r>
                    <m:rPr>
                      <m:lit/>
                    </m:rPr>
                    <a:rPr lang="en-US" i="1" dirty="0">
                      <a:latin typeface="Cambria Math" panose="02040503050406030204" pitchFamily="18" charset="0"/>
                    </a:rPr>
                    <m:t>/</m:t>
                  </m:r>
                  <m:sSub>
                    <m:sSub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>
                          <a:latin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a:rPr lang="en-US" i="1" dirty="0">
                          <a:latin typeface="Cambria Math" panose="02040503050406030204" pitchFamily="18" charset="0"/>
                        </a:rPr>
                        <m:t>𝐵𝐹</m:t>
                      </m:r>
                    </m:sub>
                  </m:sSub>
                </m:oMath>
              </a14:m>
              <a:r>
                <a:rPr lang="en-US" dirty="0"/>
                <a:t>, failure rate, and gap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0" dirty="0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0F97A169-EBAC-4F01-B0C8-E8DC8C7F042B}">
          <dgm:prSet/>
          <dgm:spPr/>
          <dgm:t>
            <a:bodyPr/>
            <a:lstStyle/>
            <a:p>
              <a:r>
                <a:rPr lang="en-US" dirty="0"/>
                <a:t>Metrics: </a:t>
              </a:r>
              <a:r>
                <a:rPr lang="en-US" i="0" dirty="0">
                  <a:latin typeface="Cambria Math" panose="02040503050406030204" pitchFamily="18" charset="0"/>
                </a:rPr>
                <a:t>𝜌=𝐶_𝐻 \/𝐶_𝐵𝐹</a:t>
              </a:r>
              <a:r>
                <a:rPr lang="en-US" dirty="0"/>
                <a:t>, failure rate, and gap </a:t>
              </a:r>
              <a:r>
                <a:rPr lang="en-US" i="0" dirty="0">
                  <a:latin typeface="Cambria Math" panose="02040503050406030204" pitchFamily="18" charset="0"/>
                </a:rPr>
                <a:t>Δ</a:t>
              </a:r>
              <a:r>
                <a:rPr lang="en-US" dirty="0"/>
                <a:t>.</a:t>
              </a:r>
            </a:p>
          </dgm:t>
        </dgm:pt>
      </mc:Fallback>
    </mc:AlternateContent>
    <dgm:pt modelId="{5A77E176-A29D-4618-ADBE-F0F0F3069FCD}" type="parTrans" cxnId="{48C77320-8125-48B8-B8C5-0D541B5DA7B3}">
      <dgm:prSet/>
      <dgm:spPr/>
      <dgm:t>
        <a:bodyPr/>
        <a:lstStyle/>
        <a:p>
          <a:endParaRPr lang="en-US"/>
        </a:p>
      </dgm:t>
    </dgm:pt>
    <dgm:pt modelId="{455C7808-998D-4A2B-994C-2FE448B18E22}" type="sibTrans" cxnId="{48C77320-8125-48B8-B8C5-0D541B5DA7B3}">
      <dgm:prSet/>
      <dgm:spPr/>
      <dgm:t>
        <a:bodyPr/>
        <a:lstStyle/>
        <a:p>
          <a:endParaRPr lang="en-US"/>
        </a:p>
      </dgm:t>
    </dgm:pt>
    <dgm:pt modelId="{F4CA6EC4-FCAC-0941-A99C-084092AA2BD2}" type="pres">
      <dgm:prSet presAssocID="{4B89A649-29F1-4057-B13B-37E61CDFCFE5}" presName="vert0" presStyleCnt="0">
        <dgm:presLayoutVars>
          <dgm:dir/>
          <dgm:animOne val="branch"/>
          <dgm:animLvl val="lvl"/>
        </dgm:presLayoutVars>
      </dgm:prSet>
      <dgm:spPr/>
    </dgm:pt>
    <dgm:pt modelId="{BCECD4F6-8491-E64B-8C5E-5758C9235DFE}" type="pres">
      <dgm:prSet presAssocID="{5DE72128-519A-4B3D-8B8A-68E7C9593506}" presName="thickLine" presStyleLbl="alignNode1" presStyleIdx="0" presStyleCnt="6"/>
      <dgm:spPr/>
    </dgm:pt>
    <dgm:pt modelId="{C9EE0E02-66F7-314A-B105-7E82201A425C}" type="pres">
      <dgm:prSet presAssocID="{5DE72128-519A-4B3D-8B8A-68E7C9593506}" presName="horz1" presStyleCnt="0"/>
      <dgm:spPr/>
    </dgm:pt>
    <dgm:pt modelId="{32DD6770-BBB2-7F46-A15C-1C6C46217184}" type="pres">
      <dgm:prSet presAssocID="{5DE72128-519A-4B3D-8B8A-68E7C9593506}" presName="tx1" presStyleLbl="revTx" presStyleIdx="0" presStyleCnt="6"/>
      <dgm:spPr/>
    </dgm:pt>
    <dgm:pt modelId="{6EAC5B57-846D-BB4D-B3E2-DBAAC4885ADE}" type="pres">
      <dgm:prSet presAssocID="{5DE72128-519A-4B3D-8B8A-68E7C9593506}" presName="vert1" presStyleCnt="0"/>
      <dgm:spPr/>
    </dgm:pt>
    <dgm:pt modelId="{0DA75F3F-706D-4B41-9F44-78AC8ECD60F4}" type="pres">
      <dgm:prSet presAssocID="{0DF418AE-3F38-4367-85EA-665E3F4B4F5A}" presName="thickLine" presStyleLbl="alignNode1" presStyleIdx="1" presStyleCnt="6"/>
      <dgm:spPr/>
    </dgm:pt>
    <dgm:pt modelId="{AC223B0C-92D7-1349-9CDD-144E43752EA2}" type="pres">
      <dgm:prSet presAssocID="{0DF418AE-3F38-4367-85EA-665E3F4B4F5A}" presName="horz1" presStyleCnt="0"/>
      <dgm:spPr/>
    </dgm:pt>
    <dgm:pt modelId="{0A797018-64DB-D944-B5B9-04DE3A5F1166}" type="pres">
      <dgm:prSet presAssocID="{0DF418AE-3F38-4367-85EA-665E3F4B4F5A}" presName="tx1" presStyleLbl="revTx" presStyleIdx="1" presStyleCnt="6"/>
      <dgm:spPr/>
    </dgm:pt>
    <dgm:pt modelId="{FB22C05C-F812-CA47-BA6A-A3BA5507DF0F}" type="pres">
      <dgm:prSet presAssocID="{0DF418AE-3F38-4367-85EA-665E3F4B4F5A}" presName="vert1" presStyleCnt="0"/>
      <dgm:spPr/>
    </dgm:pt>
    <dgm:pt modelId="{3794DFE7-8C1C-5A4A-B5B4-ECAD0AEE0E00}" type="pres">
      <dgm:prSet presAssocID="{5D2215EB-A8E0-4A02-86FD-27AFE4E5C10B}" presName="thickLine" presStyleLbl="alignNode1" presStyleIdx="2" presStyleCnt="6"/>
      <dgm:spPr/>
    </dgm:pt>
    <dgm:pt modelId="{E98ADC50-631B-5148-9C70-27CAF92D9B9C}" type="pres">
      <dgm:prSet presAssocID="{5D2215EB-A8E0-4A02-86FD-27AFE4E5C10B}" presName="horz1" presStyleCnt="0"/>
      <dgm:spPr/>
    </dgm:pt>
    <dgm:pt modelId="{B0707296-C69F-3047-A8A3-6DD8593ECB43}" type="pres">
      <dgm:prSet presAssocID="{5D2215EB-A8E0-4A02-86FD-27AFE4E5C10B}" presName="tx1" presStyleLbl="revTx" presStyleIdx="2" presStyleCnt="6"/>
      <dgm:spPr/>
    </dgm:pt>
    <dgm:pt modelId="{281F82D8-83F6-034B-9910-023648C72013}" type="pres">
      <dgm:prSet presAssocID="{5D2215EB-A8E0-4A02-86FD-27AFE4E5C10B}" presName="vert1" presStyleCnt="0"/>
      <dgm:spPr/>
    </dgm:pt>
    <dgm:pt modelId="{5A5FDA94-1407-5048-ABD3-E2982741923A}" type="pres">
      <dgm:prSet presAssocID="{9CB025AB-3349-414B-887B-148287570ADE}" presName="thickLine" presStyleLbl="alignNode1" presStyleIdx="3" presStyleCnt="6"/>
      <dgm:spPr/>
    </dgm:pt>
    <dgm:pt modelId="{651590D3-DAAA-9B4E-B5DA-E914379D7158}" type="pres">
      <dgm:prSet presAssocID="{9CB025AB-3349-414B-887B-148287570ADE}" presName="horz1" presStyleCnt="0"/>
      <dgm:spPr/>
    </dgm:pt>
    <dgm:pt modelId="{4E75E9E8-C97C-F644-A9CE-68BCAFE20310}" type="pres">
      <dgm:prSet presAssocID="{9CB025AB-3349-414B-887B-148287570ADE}" presName="tx1" presStyleLbl="revTx" presStyleIdx="3" presStyleCnt="6"/>
      <dgm:spPr/>
    </dgm:pt>
    <dgm:pt modelId="{97B952D7-5CA8-6140-A2BE-2F1A26A472A5}" type="pres">
      <dgm:prSet presAssocID="{9CB025AB-3349-414B-887B-148287570ADE}" presName="vert1" presStyleCnt="0"/>
      <dgm:spPr/>
    </dgm:pt>
    <dgm:pt modelId="{F94C837A-B0DC-D641-BF16-8F774A459CA7}" type="pres">
      <dgm:prSet presAssocID="{31EF516D-5E51-4FFE-B7CE-053A8122C6AE}" presName="thickLine" presStyleLbl="alignNode1" presStyleIdx="4" presStyleCnt="6"/>
      <dgm:spPr/>
    </dgm:pt>
    <dgm:pt modelId="{3A02AA26-595F-9344-A059-3BFCD9A17A57}" type="pres">
      <dgm:prSet presAssocID="{31EF516D-5E51-4FFE-B7CE-053A8122C6AE}" presName="horz1" presStyleCnt="0"/>
      <dgm:spPr/>
    </dgm:pt>
    <dgm:pt modelId="{B25A55A2-24F6-1449-8B30-4120BF195D33}" type="pres">
      <dgm:prSet presAssocID="{31EF516D-5E51-4FFE-B7CE-053A8122C6AE}" presName="tx1" presStyleLbl="revTx" presStyleIdx="4" presStyleCnt="6"/>
      <dgm:spPr/>
    </dgm:pt>
    <dgm:pt modelId="{76CACBBC-BA74-E54B-BC72-898E2B41B89E}" type="pres">
      <dgm:prSet presAssocID="{31EF516D-5E51-4FFE-B7CE-053A8122C6AE}" presName="vert1" presStyleCnt="0"/>
      <dgm:spPr/>
    </dgm:pt>
    <dgm:pt modelId="{9A2CEA7D-3FF0-604A-8553-930F14ABC379}" type="pres">
      <dgm:prSet presAssocID="{0F97A169-EBAC-4F01-B0C8-E8DC8C7F042B}" presName="thickLine" presStyleLbl="alignNode1" presStyleIdx="5" presStyleCnt="6"/>
      <dgm:spPr/>
    </dgm:pt>
    <dgm:pt modelId="{E837F667-83FA-3444-B6B0-1E0FC857166A}" type="pres">
      <dgm:prSet presAssocID="{0F97A169-EBAC-4F01-B0C8-E8DC8C7F042B}" presName="horz1" presStyleCnt="0"/>
      <dgm:spPr/>
    </dgm:pt>
    <dgm:pt modelId="{61FAF0B1-47E4-2445-A56E-A59DBDABBA21}" type="pres">
      <dgm:prSet presAssocID="{0F97A169-EBAC-4F01-B0C8-E8DC8C7F042B}" presName="tx1" presStyleLbl="revTx" presStyleIdx="5" presStyleCnt="6"/>
      <dgm:spPr/>
    </dgm:pt>
    <dgm:pt modelId="{EC6D8390-EAEB-0642-8EFA-4E3086280159}" type="pres">
      <dgm:prSet presAssocID="{0F97A169-EBAC-4F01-B0C8-E8DC8C7F042B}" presName="vert1" presStyleCnt="0"/>
      <dgm:spPr/>
    </dgm:pt>
  </dgm:ptLst>
  <dgm:cxnLst>
    <dgm:cxn modelId="{D313E801-96E2-4B0F-91CE-B87DFD8F76AB}" srcId="{4B89A649-29F1-4057-B13B-37E61CDFCFE5}" destId="{5DE72128-519A-4B3D-8B8A-68E7C9593506}" srcOrd="0" destOrd="0" parTransId="{49A5C4E4-C0DD-4CAF-8087-CCFF2525E906}" sibTransId="{31F6A42E-BB21-4344-9212-A3CCE7373720}"/>
    <dgm:cxn modelId="{48C77320-8125-48B8-B8C5-0D541B5DA7B3}" srcId="{4B89A649-29F1-4057-B13B-37E61CDFCFE5}" destId="{0F97A169-EBAC-4F01-B0C8-E8DC8C7F042B}" srcOrd="5" destOrd="0" parTransId="{5A77E176-A29D-4618-ADBE-F0F0F3069FCD}" sibTransId="{455C7808-998D-4A2B-994C-2FE448B18E22}"/>
    <dgm:cxn modelId="{081F902E-E580-1046-A5B6-2BDFA27BE9E8}" type="presOf" srcId="{0DF418AE-3F38-4367-85EA-665E3F4B4F5A}" destId="{0A797018-64DB-D944-B5B9-04DE3A5F1166}" srcOrd="0" destOrd="0" presId="urn:microsoft.com/office/officeart/2008/layout/LinedList"/>
    <dgm:cxn modelId="{7F077235-78AC-B141-96E6-65A0DBB9872F}" type="presOf" srcId="{9CB025AB-3349-414B-887B-148287570ADE}" destId="{4E75E9E8-C97C-F644-A9CE-68BCAFE20310}" srcOrd="0" destOrd="0" presId="urn:microsoft.com/office/officeart/2008/layout/LinedList"/>
    <dgm:cxn modelId="{31C5D644-C0A5-45AD-943C-EF77257A6FCC}" srcId="{4B89A649-29F1-4057-B13B-37E61CDFCFE5}" destId="{5D2215EB-A8E0-4A02-86FD-27AFE4E5C10B}" srcOrd="2" destOrd="0" parTransId="{4FF94F65-999B-4903-A71D-998A16A6A799}" sibTransId="{508B5940-B1CB-479F-9866-0B5008DB0266}"/>
    <dgm:cxn modelId="{8C537849-0405-2D4A-BD09-74FAFBFFBC69}" type="presOf" srcId="{0F97A169-EBAC-4F01-B0C8-E8DC8C7F042B}" destId="{61FAF0B1-47E4-2445-A56E-A59DBDABBA21}" srcOrd="0" destOrd="0" presId="urn:microsoft.com/office/officeart/2008/layout/LinedList"/>
    <dgm:cxn modelId="{1CF59355-48D9-1142-8BF4-3D61AC586DA5}" type="presOf" srcId="{4B89A649-29F1-4057-B13B-37E61CDFCFE5}" destId="{F4CA6EC4-FCAC-0941-A99C-084092AA2BD2}" srcOrd="0" destOrd="0" presId="urn:microsoft.com/office/officeart/2008/layout/LinedList"/>
    <dgm:cxn modelId="{E0DA0F59-7BF9-2A46-985D-64892C76A92E}" type="presOf" srcId="{5DE72128-519A-4B3D-8B8A-68E7C9593506}" destId="{32DD6770-BBB2-7F46-A15C-1C6C46217184}" srcOrd="0" destOrd="0" presId="urn:microsoft.com/office/officeart/2008/layout/LinedList"/>
    <dgm:cxn modelId="{636A2A89-00FB-4CFB-904A-8ACDC457B1F7}" srcId="{4B89A649-29F1-4057-B13B-37E61CDFCFE5}" destId="{31EF516D-5E51-4FFE-B7CE-053A8122C6AE}" srcOrd="4" destOrd="0" parTransId="{EA0110D6-ADC5-48F0-BA95-8A0AAF161555}" sibTransId="{3627A9AE-AAF3-47A7-B993-F08922EE7257}"/>
    <dgm:cxn modelId="{BA2F009B-534B-440C-B3D0-C570C2BCD4E7}" srcId="{4B89A649-29F1-4057-B13B-37E61CDFCFE5}" destId="{0DF418AE-3F38-4367-85EA-665E3F4B4F5A}" srcOrd="1" destOrd="0" parTransId="{819B9137-DFB3-48E6-B05F-86B89A83738F}" sibTransId="{2912494E-8372-414D-9C28-D99F68E509B7}"/>
    <dgm:cxn modelId="{691F2BCD-978C-3140-AF05-D3FB04720880}" type="presOf" srcId="{5D2215EB-A8E0-4A02-86FD-27AFE4E5C10B}" destId="{B0707296-C69F-3047-A8A3-6DD8593ECB43}" srcOrd="0" destOrd="0" presId="urn:microsoft.com/office/officeart/2008/layout/LinedList"/>
    <dgm:cxn modelId="{D2DB9DE5-45A1-904A-82FB-776E8703A454}" type="presOf" srcId="{31EF516D-5E51-4FFE-B7CE-053A8122C6AE}" destId="{B25A55A2-24F6-1449-8B30-4120BF195D33}" srcOrd="0" destOrd="0" presId="urn:microsoft.com/office/officeart/2008/layout/LinedList"/>
    <dgm:cxn modelId="{103514F0-EAB0-4CC1-869B-AABB15B9FB5C}" srcId="{4B89A649-29F1-4057-B13B-37E61CDFCFE5}" destId="{9CB025AB-3349-414B-887B-148287570ADE}" srcOrd="3" destOrd="0" parTransId="{5645B37B-7CE4-49D6-B8B3-6F528E4E9FFE}" sibTransId="{CA504C32-F358-4523-96D9-751278090466}"/>
    <dgm:cxn modelId="{C2098C62-0058-684B-A764-18CA01D461AE}" type="presParOf" srcId="{F4CA6EC4-FCAC-0941-A99C-084092AA2BD2}" destId="{BCECD4F6-8491-E64B-8C5E-5758C9235DFE}" srcOrd="0" destOrd="0" presId="urn:microsoft.com/office/officeart/2008/layout/LinedList"/>
    <dgm:cxn modelId="{59E32A41-B9D5-F147-B210-169ABCB818AF}" type="presParOf" srcId="{F4CA6EC4-FCAC-0941-A99C-084092AA2BD2}" destId="{C9EE0E02-66F7-314A-B105-7E82201A425C}" srcOrd="1" destOrd="0" presId="urn:microsoft.com/office/officeart/2008/layout/LinedList"/>
    <dgm:cxn modelId="{505A6271-4187-DC4D-B5D2-FC7DA3AF1489}" type="presParOf" srcId="{C9EE0E02-66F7-314A-B105-7E82201A425C}" destId="{32DD6770-BBB2-7F46-A15C-1C6C46217184}" srcOrd="0" destOrd="0" presId="urn:microsoft.com/office/officeart/2008/layout/LinedList"/>
    <dgm:cxn modelId="{FD5BDBF0-5CEF-F545-8CEA-B17C93823DDA}" type="presParOf" srcId="{C9EE0E02-66F7-314A-B105-7E82201A425C}" destId="{6EAC5B57-846D-BB4D-B3E2-DBAAC4885ADE}" srcOrd="1" destOrd="0" presId="urn:microsoft.com/office/officeart/2008/layout/LinedList"/>
    <dgm:cxn modelId="{3E8E5AD0-123C-E34E-A8AD-2347D6099FCE}" type="presParOf" srcId="{F4CA6EC4-FCAC-0941-A99C-084092AA2BD2}" destId="{0DA75F3F-706D-4B41-9F44-78AC8ECD60F4}" srcOrd="2" destOrd="0" presId="urn:microsoft.com/office/officeart/2008/layout/LinedList"/>
    <dgm:cxn modelId="{3CA1B9C2-994B-8F44-9A87-E17A6E587D00}" type="presParOf" srcId="{F4CA6EC4-FCAC-0941-A99C-084092AA2BD2}" destId="{AC223B0C-92D7-1349-9CDD-144E43752EA2}" srcOrd="3" destOrd="0" presId="urn:microsoft.com/office/officeart/2008/layout/LinedList"/>
    <dgm:cxn modelId="{E30B08A9-5562-8B41-AB16-D8780CBD48AE}" type="presParOf" srcId="{AC223B0C-92D7-1349-9CDD-144E43752EA2}" destId="{0A797018-64DB-D944-B5B9-04DE3A5F1166}" srcOrd="0" destOrd="0" presId="urn:microsoft.com/office/officeart/2008/layout/LinedList"/>
    <dgm:cxn modelId="{88BC71D2-D3AF-B442-A09F-016EFA0B54C2}" type="presParOf" srcId="{AC223B0C-92D7-1349-9CDD-144E43752EA2}" destId="{FB22C05C-F812-CA47-BA6A-A3BA5507DF0F}" srcOrd="1" destOrd="0" presId="urn:microsoft.com/office/officeart/2008/layout/LinedList"/>
    <dgm:cxn modelId="{C218D3BE-8B45-4F46-9ADA-572B4AF1B25E}" type="presParOf" srcId="{F4CA6EC4-FCAC-0941-A99C-084092AA2BD2}" destId="{3794DFE7-8C1C-5A4A-B5B4-ECAD0AEE0E00}" srcOrd="4" destOrd="0" presId="urn:microsoft.com/office/officeart/2008/layout/LinedList"/>
    <dgm:cxn modelId="{3FCE3DE5-ACA0-A74C-9F6C-04E240E647E0}" type="presParOf" srcId="{F4CA6EC4-FCAC-0941-A99C-084092AA2BD2}" destId="{E98ADC50-631B-5148-9C70-27CAF92D9B9C}" srcOrd="5" destOrd="0" presId="urn:microsoft.com/office/officeart/2008/layout/LinedList"/>
    <dgm:cxn modelId="{6A60DDF5-7995-1240-8B46-CCA65C56C3E0}" type="presParOf" srcId="{E98ADC50-631B-5148-9C70-27CAF92D9B9C}" destId="{B0707296-C69F-3047-A8A3-6DD8593ECB43}" srcOrd="0" destOrd="0" presId="urn:microsoft.com/office/officeart/2008/layout/LinedList"/>
    <dgm:cxn modelId="{5C46CB65-C498-BB4D-8D04-9FA22AE17FB6}" type="presParOf" srcId="{E98ADC50-631B-5148-9C70-27CAF92D9B9C}" destId="{281F82D8-83F6-034B-9910-023648C72013}" srcOrd="1" destOrd="0" presId="urn:microsoft.com/office/officeart/2008/layout/LinedList"/>
    <dgm:cxn modelId="{218CE97E-6698-A64F-BB10-EE9BC354213D}" type="presParOf" srcId="{F4CA6EC4-FCAC-0941-A99C-084092AA2BD2}" destId="{5A5FDA94-1407-5048-ABD3-E2982741923A}" srcOrd="6" destOrd="0" presId="urn:microsoft.com/office/officeart/2008/layout/LinedList"/>
    <dgm:cxn modelId="{C015A2D4-85E2-8D40-BAED-DBD758B0CCCE}" type="presParOf" srcId="{F4CA6EC4-FCAC-0941-A99C-084092AA2BD2}" destId="{651590D3-DAAA-9B4E-B5DA-E914379D7158}" srcOrd="7" destOrd="0" presId="urn:microsoft.com/office/officeart/2008/layout/LinedList"/>
    <dgm:cxn modelId="{BCF2B313-56AD-8947-8117-6AEB99C9AAD4}" type="presParOf" srcId="{651590D3-DAAA-9B4E-B5DA-E914379D7158}" destId="{4E75E9E8-C97C-F644-A9CE-68BCAFE20310}" srcOrd="0" destOrd="0" presId="urn:microsoft.com/office/officeart/2008/layout/LinedList"/>
    <dgm:cxn modelId="{11F531EF-E483-464E-97FE-FDC30669C3B7}" type="presParOf" srcId="{651590D3-DAAA-9B4E-B5DA-E914379D7158}" destId="{97B952D7-5CA8-6140-A2BE-2F1A26A472A5}" srcOrd="1" destOrd="0" presId="urn:microsoft.com/office/officeart/2008/layout/LinedList"/>
    <dgm:cxn modelId="{723B8BF4-5DAC-D441-96B9-FE69BFAC509A}" type="presParOf" srcId="{F4CA6EC4-FCAC-0941-A99C-084092AA2BD2}" destId="{F94C837A-B0DC-D641-BF16-8F774A459CA7}" srcOrd="8" destOrd="0" presId="urn:microsoft.com/office/officeart/2008/layout/LinedList"/>
    <dgm:cxn modelId="{73650307-9C65-974E-BE73-61F7250E388C}" type="presParOf" srcId="{F4CA6EC4-FCAC-0941-A99C-084092AA2BD2}" destId="{3A02AA26-595F-9344-A059-3BFCD9A17A57}" srcOrd="9" destOrd="0" presId="urn:microsoft.com/office/officeart/2008/layout/LinedList"/>
    <dgm:cxn modelId="{BD10F6FA-6EAC-674E-AB76-41C90F337F55}" type="presParOf" srcId="{3A02AA26-595F-9344-A059-3BFCD9A17A57}" destId="{B25A55A2-24F6-1449-8B30-4120BF195D33}" srcOrd="0" destOrd="0" presId="urn:microsoft.com/office/officeart/2008/layout/LinedList"/>
    <dgm:cxn modelId="{83BAFF7F-B7A7-574F-A75A-B445A44E5CBD}" type="presParOf" srcId="{3A02AA26-595F-9344-A059-3BFCD9A17A57}" destId="{76CACBBC-BA74-E54B-BC72-898E2B41B89E}" srcOrd="1" destOrd="0" presId="urn:microsoft.com/office/officeart/2008/layout/LinedList"/>
    <dgm:cxn modelId="{5FBF2C17-6B15-4443-9F80-DCE1FC9E1969}" type="presParOf" srcId="{F4CA6EC4-FCAC-0941-A99C-084092AA2BD2}" destId="{9A2CEA7D-3FF0-604A-8553-930F14ABC379}" srcOrd="10" destOrd="0" presId="urn:microsoft.com/office/officeart/2008/layout/LinedList"/>
    <dgm:cxn modelId="{4B3B320C-A9B7-BA4F-8920-99AFA25663C0}" type="presParOf" srcId="{F4CA6EC4-FCAC-0941-A99C-084092AA2BD2}" destId="{E837F667-83FA-3444-B6B0-1E0FC857166A}" srcOrd="11" destOrd="0" presId="urn:microsoft.com/office/officeart/2008/layout/LinedList"/>
    <dgm:cxn modelId="{64C998A1-1302-2E4A-9167-149666E08AEF}" type="presParOf" srcId="{E837F667-83FA-3444-B6B0-1E0FC857166A}" destId="{61FAF0B1-47E4-2445-A56E-A59DBDABBA21}" srcOrd="0" destOrd="0" presId="urn:microsoft.com/office/officeart/2008/layout/LinedList"/>
    <dgm:cxn modelId="{FE279EE1-305E-BC41-BB97-E8CA51BA6235}" type="presParOf" srcId="{E837F667-83FA-3444-B6B0-1E0FC857166A}" destId="{EC6D8390-EAEB-0642-8EFA-4E30862801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89A649-29F1-4057-B13B-37E61CDFCF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E72128-519A-4B3D-8B8A-68E7C9593506}">
      <dgm:prSet/>
      <dgm:spPr/>
      <dgm:t>
        <a:bodyPr/>
        <a:lstStyle/>
        <a:p>
          <a:r>
            <a:rPr lang="en-US"/>
            <a:t>Paired setup with brute force.</a:t>
          </a:r>
        </a:p>
      </dgm:t>
    </dgm:pt>
    <dgm:pt modelId="{49A5C4E4-C0DD-4CAF-8087-CCFF2525E906}" type="parTrans" cxnId="{D313E801-96E2-4B0F-91CE-B87DFD8F76AB}">
      <dgm:prSet/>
      <dgm:spPr/>
      <dgm:t>
        <a:bodyPr/>
        <a:lstStyle/>
        <a:p>
          <a:endParaRPr lang="en-US"/>
        </a:p>
      </dgm:t>
    </dgm:pt>
    <dgm:pt modelId="{31F6A42E-BB21-4344-9212-A3CCE7373720}" type="sibTrans" cxnId="{D313E801-96E2-4B0F-91CE-B87DFD8F76AB}">
      <dgm:prSet/>
      <dgm:spPr/>
      <dgm:t>
        <a:bodyPr/>
        <a:lstStyle/>
        <a:p>
          <a:endParaRPr lang="en-US"/>
        </a:p>
      </dgm:t>
    </dgm:pt>
    <dgm:pt modelId="{0DF418AE-3F38-4367-85EA-665E3F4B4F5A}">
      <dgm:prSet/>
      <dgm:spPr>
        <a:blipFill>
          <a:blip xmlns:r="http://schemas.openxmlformats.org/officeDocument/2006/relationships" r:embed="rId1"/>
          <a:stretch>
            <a:fillRect l="-1404" t="-7353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819B9137-DFB3-48E6-B05F-86B89A83738F}" type="parTrans" cxnId="{BA2F009B-534B-440C-B3D0-C570C2BCD4E7}">
      <dgm:prSet/>
      <dgm:spPr/>
      <dgm:t>
        <a:bodyPr/>
        <a:lstStyle/>
        <a:p>
          <a:endParaRPr lang="en-US"/>
        </a:p>
      </dgm:t>
    </dgm:pt>
    <dgm:pt modelId="{2912494E-8372-414D-9C28-D99F68E509B7}" type="sibTrans" cxnId="{BA2F009B-534B-440C-B3D0-C570C2BCD4E7}">
      <dgm:prSet/>
      <dgm:spPr/>
      <dgm:t>
        <a:bodyPr/>
        <a:lstStyle/>
        <a:p>
          <a:endParaRPr lang="en-US"/>
        </a:p>
      </dgm:t>
    </dgm:pt>
    <dgm:pt modelId="{5D2215EB-A8E0-4A02-86FD-27AFE4E5C10B}">
      <dgm:prSet/>
      <dgm:spPr>
        <a:blipFill>
          <a:blip xmlns:r="http://schemas.openxmlformats.org/officeDocument/2006/relationships" r:embed="rId2"/>
          <a:stretch>
            <a:fillRect l="-1404" t="-588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4FF94F65-999B-4903-A71D-998A16A6A799}" type="parTrans" cxnId="{31C5D644-C0A5-45AD-943C-EF77257A6FCC}">
      <dgm:prSet/>
      <dgm:spPr/>
      <dgm:t>
        <a:bodyPr/>
        <a:lstStyle/>
        <a:p>
          <a:endParaRPr lang="en-US"/>
        </a:p>
      </dgm:t>
    </dgm:pt>
    <dgm:pt modelId="{508B5940-B1CB-479F-9866-0B5008DB0266}" type="sibTrans" cxnId="{31C5D644-C0A5-45AD-943C-EF77257A6FCC}">
      <dgm:prSet/>
      <dgm:spPr/>
      <dgm:t>
        <a:bodyPr/>
        <a:lstStyle/>
        <a:p>
          <a:endParaRPr lang="en-US"/>
        </a:p>
      </dgm:t>
    </dgm:pt>
    <dgm:pt modelId="{9CB025AB-3349-414B-887B-148287570ADE}">
      <dgm:prSet/>
      <dgm:spPr>
        <a:blipFill>
          <a:blip xmlns:r="http://schemas.openxmlformats.org/officeDocument/2006/relationships" r:embed="rId3"/>
          <a:stretch>
            <a:fillRect l="-1404" t="-7353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5645B37B-7CE4-49D6-B8B3-6F528E4E9FFE}" type="parTrans" cxnId="{103514F0-EAB0-4CC1-869B-AABB15B9FB5C}">
      <dgm:prSet/>
      <dgm:spPr/>
      <dgm:t>
        <a:bodyPr/>
        <a:lstStyle/>
        <a:p>
          <a:endParaRPr lang="en-US"/>
        </a:p>
      </dgm:t>
    </dgm:pt>
    <dgm:pt modelId="{CA504C32-F358-4523-96D9-751278090466}" type="sibTrans" cxnId="{103514F0-EAB0-4CC1-869B-AABB15B9FB5C}">
      <dgm:prSet/>
      <dgm:spPr/>
      <dgm:t>
        <a:bodyPr/>
        <a:lstStyle/>
        <a:p>
          <a:endParaRPr lang="en-US"/>
        </a:p>
      </dgm:t>
    </dgm:pt>
    <dgm:pt modelId="{31EF516D-5E51-4FFE-B7CE-053A8122C6AE}">
      <dgm:prSet/>
      <dgm:spPr>
        <a:blipFill>
          <a:blip xmlns:r="http://schemas.openxmlformats.org/officeDocument/2006/relationships" r:embed="rId4"/>
          <a:stretch>
            <a:fillRect l="-1404" t="-588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EA0110D6-ADC5-48F0-BA95-8A0AAF161555}" type="parTrans" cxnId="{636A2A89-00FB-4CFB-904A-8ACDC457B1F7}">
      <dgm:prSet/>
      <dgm:spPr/>
      <dgm:t>
        <a:bodyPr/>
        <a:lstStyle/>
        <a:p>
          <a:endParaRPr lang="en-US"/>
        </a:p>
      </dgm:t>
    </dgm:pt>
    <dgm:pt modelId="{3627A9AE-AAF3-47A7-B993-F08922EE7257}" type="sibTrans" cxnId="{636A2A89-00FB-4CFB-904A-8ACDC457B1F7}">
      <dgm:prSet/>
      <dgm:spPr/>
      <dgm:t>
        <a:bodyPr/>
        <a:lstStyle/>
        <a:p>
          <a:endParaRPr lang="en-US"/>
        </a:p>
      </dgm:t>
    </dgm:pt>
    <dgm:pt modelId="{0F97A169-EBAC-4F01-B0C8-E8DC8C7F042B}">
      <dgm:prSet/>
      <dgm:spPr>
        <a:blipFill>
          <a:blip xmlns:r="http://schemas.openxmlformats.org/officeDocument/2006/relationships" r:embed="rId5"/>
          <a:stretch>
            <a:fillRect l="-1404" t="-5882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5A77E176-A29D-4618-ADBE-F0F0F3069FCD}" type="parTrans" cxnId="{48C77320-8125-48B8-B8C5-0D541B5DA7B3}">
      <dgm:prSet/>
      <dgm:spPr/>
      <dgm:t>
        <a:bodyPr/>
        <a:lstStyle/>
        <a:p>
          <a:endParaRPr lang="en-US"/>
        </a:p>
      </dgm:t>
    </dgm:pt>
    <dgm:pt modelId="{455C7808-998D-4A2B-994C-2FE448B18E22}" type="sibTrans" cxnId="{48C77320-8125-48B8-B8C5-0D541B5DA7B3}">
      <dgm:prSet/>
      <dgm:spPr/>
      <dgm:t>
        <a:bodyPr/>
        <a:lstStyle/>
        <a:p>
          <a:endParaRPr lang="en-US"/>
        </a:p>
      </dgm:t>
    </dgm:pt>
    <dgm:pt modelId="{F4CA6EC4-FCAC-0941-A99C-084092AA2BD2}" type="pres">
      <dgm:prSet presAssocID="{4B89A649-29F1-4057-B13B-37E61CDFCFE5}" presName="vert0" presStyleCnt="0">
        <dgm:presLayoutVars>
          <dgm:dir/>
          <dgm:animOne val="branch"/>
          <dgm:animLvl val="lvl"/>
        </dgm:presLayoutVars>
      </dgm:prSet>
      <dgm:spPr/>
    </dgm:pt>
    <dgm:pt modelId="{BCECD4F6-8491-E64B-8C5E-5758C9235DFE}" type="pres">
      <dgm:prSet presAssocID="{5DE72128-519A-4B3D-8B8A-68E7C9593506}" presName="thickLine" presStyleLbl="alignNode1" presStyleIdx="0" presStyleCnt="6"/>
      <dgm:spPr/>
    </dgm:pt>
    <dgm:pt modelId="{C9EE0E02-66F7-314A-B105-7E82201A425C}" type="pres">
      <dgm:prSet presAssocID="{5DE72128-519A-4B3D-8B8A-68E7C9593506}" presName="horz1" presStyleCnt="0"/>
      <dgm:spPr/>
    </dgm:pt>
    <dgm:pt modelId="{32DD6770-BBB2-7F46-A15C-1C6C46217184}" type="pres">
      <dgm:prSet presAssocID="{5DE72128-519A-4B3D-8B8A-68E7C9593506}" presName="tx1" presStyleLbl="revTx" presStyleIdx="0" presStyleCnt="6"/>
      <dgm:spPr/>
    </dgm:pt>
    <dgm:pt modelId="{6EAC5B57-846D-BB4D-B3E2-DBAAC4885ADE}" type="pres">
      <dgm:prSet presAssocID="{5DE72128-519A-4B3D-8B8A-68E7C9593506}" presName="vert1" presStyleCnt="0"/>
      <dgm:spPr/>
    </dgm:pt>
    <dgm:pt modelId="{0DA75F3F-706D-4B41-9F44-78AC8ECD60F4}" type="pres">
      <dgm:prSet presAssocID="{0DF418AE-3F38-4367-85EA-665E3F4B4F5A}" presName="thickLine" presStyleLbl="alignNode1" presStyleIdx="1" presStyleCnt="6"/>
      <dgm:spPr/>
    </dgm:pt>
    <dgm:pt modelId="{AC223B0C-92D7-1349-9CDD-144E43752EA2}" type="pres">
      <dgm:prSet presAssocID="{0DF418AE-3F38-4367-85EA-665E3F4B4F5A}" presName="horz1" presStyleCnt="0"/>
      <dgm:spPr/>
    </dgm:pt>
    <dgm:pt modelId="{0A797018-64DB-D944-B5B9-04DE3A5F1166}" type="pres">
      <dgm:prSet presAssocID="{0DF418AE-3F38-4367-85EA-665E3F4B4F5A}" presName="tx1" presStyleLbl="revTx" presStyleIdx="1" presStyleCnt="6"/>
      <dgm:spPr/>
    </dgm:pt>
    <dgm:pt modelId="{FB22C05C-F812-CA47-BA6A-A3BA5507DF0F}" type="pres">
      <dgm:prSet presAssocID="{0DF418AE-3F38-4367-85EA-665E3F4B4F5A}" presName="vert1" presStyleCnt="0"/>
      <dgm:spPr/>
    </dgm:pt>
    <dgm:pt modelId="{3794DFE7-8C1C-5A4A-B5B4-ECAD0AEE0E00}" type="pres">
      <dgm:prSet presAssocID="{5D2215EB-A8E0-4A02-86FD-27AFE4E5C10B}" presName="thickLine" presStyleLbl="alignNode1" presStyleIdx="2" presStyleCnt="6"/>
      <dgm:spPr/>
    </dgm:pt>
    <dgm:pt modelId="{E98ADC50-631B-5148-9C70-27CAF92D9B9C}" type="pres">
      <dgm:prSet presAssocID="{5D2215EB-A8E0-4A02-86FD-27AFE4E5C10B}" presName="horz1" presStyleCnt="0"/>
      <dgm:spPr/>
    </dgm:pt>
    <dgm:pt modelId="{B0707296-C69F-3047-A8A3-6DD8593ECB43}" type="pres">
      <dgm:prSet presAssocID="{5D2215EB-A8E0-4A02-86FD-27AFE4E5C10B}" presName="tx1" presStyleLbl="revTx" presStyleIdx="2" presStyleCnt="6"/>
      <dgm:spPr/>
    </dgm:pt>
    <dgm:pt modelId="{281F82D8-83F6-034B-9910-023648C72013}" type="pres">
      <dgm:prSet presAssocID="{5D2215EB-A8E0-4A02-86FD-27AFE4E5C10B}" presName="vert1" presStyleCnt="0"/>
      <dgm:spPr/>
    </dgm:pt>
    <dgm:pt modelId="{5A5FDA94-1407-5048-ABD3-E2982741923A}" type="pres">
      <dgm:prSet presAssocID="{9CB025AB-3349-414B-887B-148287570ADE}" presName="thickLine" presStyleLbl="alignNode1" presStyleIdx="3" presStyleCnt="6"/>
      <dgm:spPr/>
    </dgm:pt>
    <dgm:pt modelId="{651590D3-DAAA-9B4E-B5DA-E914379D7158}" type="pres">
      <dgm:prSet presAssocID="{9CB025AB-3349-414B-887B-148287570ADE}" presName="horz1" presStyleCnt="0"/>
      <dgm:spPr/>
    </dgm:pt>
    <dgm:pt modelId="{4E75E9E8-C97C-F644-A9CE-68BCAFE20310}" type="pres">
      <dgm:prSet presAssocID="{9CB025AB-3349-414B-887B-148287570ADE}" presName="tx1" presStyleLbl="revTx" presStyleIdx="3" presStyleCnt="6"/>
      <dgm:spPr/>
    </dgm:pt>
    <dgm:pt modelId="{97B952D7-5CA8-6140-A2BE-2F1A26A472A5}" type="pres">
      <dgm:prSet presAssocID="{9CB025AB-3349-414B-887B-148287570ADE}" presName="vert1" presStyleCnt="0"/>
      <dgm:spPr/>
    </dgm:pt>
    <dgm:pt modelId="{F94C837A-B0DC-D641-BF16-8F774A459CA7}" type="pres">
      <dgm:prSet presAssocID="{31EF516D-5E51-4FFE-B7CE-053A8122C6AE}" presName="thickLine" presStyleLbl="alignNode1" presStyleIdx="4" presStyleCnt="6"/>
      <dgm:spPr/>
    </dgm:pt>
    <dgm:pt modelId="{3A02AA26-595F-9344-A059-3BFCD9A17A57}" type="pres">
      <dgm:prSet presAssocID="{31EF516D-5E51-4FFE-B7CE-053A8122C6AE}" presName="horz1" presStyleCnt="0"/>
      <dgm:spPr/>
    </dgm:pt>
    <dgm:pt modelId="{B25A55A2-24F6-1449-8B30-4120BF195D33}" type="pres">
      <dgm:prSet presAssocID="{31EF516D-5E51-4FFE-B7CE-053A8122C6AE}" presName="tx1" presStyleLbl="revTx" presStyleIdx="4" presStyleCnt="6"/>
      <dgm:spPr/>
    </dgm:pt>
    <dgm:pt modelId="{76CACBBC-BA74-E54B-BC72-898E2B41B89E}" type="pres">
      <dgm:prSet presAssocID="{31EF516D-5E51-4FFE-B7CE-053A8122C6AE}" presName="vert1" presStyleCnt="0"/>
      <dgm:spPr/>
    </dgm:pt>
    <dgm:pt modelId="{9A2CEA7D-3FF0-604A-8553-930F14ABC379}" type="pres">
      <dgm:prSet presAssocID="{0F97A169-EBAC-4F01-B0C8-E8DC8C7F042B}" presName="thickLine" presStyleLbl="alignNode1" presStyleIdx="5" presStyleCnt="6"/>
      <dgm:spPr/>
    </dgm:pt>
    <dgm:pt modelId="{E837F667-83FA-3444-B6B0-1E0FC857166A}" type="pres">
      <dgm:prSet presAssocID="{0F97A169-EBAC-4F01-B0C8-E8DC8C7F042B}" presName="horz1" presStyleCnt="0"/>
      <dgm:spPr/>
    </dgm:pt>
    <dgm:pt modelId="{61FAF0B1-47E4-2445-A56E-A59DBDABBA21}" type="pres">
      <dgm:prSet presAssocID="{0F97A169-EBAC-4F01-B0C8-E8DC8C7F042B}" presName="tx1" presStyleLbl="revTx" presStyleIdx="5" presStyleCnt="6"/>
      <dgm:spPr/>
    </dgm:pt>
    <dgm:pt modelId="{EC6D8390-EAEB-0642-8EFA-4E3086280159}" type="pres">
      <dgm:prSet presAssocID="{0F97A169-EBAC-4F01-B0C8-E8DC8C7F042B}" presName="vert1" presStyleCnt="0"/>
      <dgm:spPr/>
    </dgm:pt>
  </dgm:ptLst>
  <dgm:cxnLst>
    <dgm:cxn modelId="{D313E801-96E2-4B0F-91CE-B87DFD8F76AB}" srcId="{4B89A649-29F1-4057-B13B-37E61CDFCFE5}" destId="{5DE72128-519A-4B3D-8B8A-68E7C9593506}" srcOrd="0" destOrd="0" parTransId="{49A5C4E4-C0DD-4CAF-8087-CCFF2525E906}" sibTransId="{31F6A42E-BB21-4344-9212-A3CCE7373720}"/>
    <dgm:cxn modelId="{48C77320-8125-48B8-B8C5-0D541B5DA7B3}" srcId="{4B89A649-29F1-4057-B13B-37E61CDFCFE5}" destId="{0F97A169-EBAC-4F01-B0C8-E8DC8C7F042B}" srcOrd="5" destOrd="0" parTransId="{5A77E176-A29D-4618-ADBE-F0F0F3069FCD}" sibTransId="{455C7808-998D-4A2B-994C-2FE448B18E22}"/>
    <dgm:cxn modelId="{081F902E-E580-1046-A5B6-2BDFA27BE9E8}" type="presOf" srcId="{0DF418AE-3F38-4367-85EA-665E3F4B4F5A}" destId="{0A797018-64DB-D944-B5B9-04DE3A5F1166}" srcOrd="0" destOrd="0" presId="urn:microsoft.com/office/officeart/2008/layout/LinedList"/>
    <dgm:cxn modelId="{7F077235-78AC-B141-96E6-65A0DBB9872F}" type="presOf" srcId="{9CB025AB-3349-414B-887B-148287570ADE}" destId="{4E75E9E8-C97C-F644-A9CE-68BCAFE20310}" srcOrd="0" destOrd="0" presId="urn:microsoft.com/office/officeart/2008/layout/LinedList"/>
    <dgm:cxn modelId="{31C5D644-C0A5-45AD-943C-EF77257A6FCC}" srcId="{4B89A649-29F1-4057-B13B-37E61CDFCFE5}" destId="{5D2215EB-A8E0-4A02-86FD-27AFE4E5C10B}" srcOrd="2" destOrd="0" parTransId="{4FF94F65-999B-4903-A71D-998A16A6A799}" sibTransId="{508B5940-B1CB-479F-9866-0B5008DB0266}"/>
    <dgm:cxn modelId="{8C537849-0405-2D4A-BD09-74FAFBFFBC69}" type="presOf" srcId="{0F97A169-EBAC-4F01-B0C8-E8DC8C7F042B}" destId="{61FAF0B1-47E4-2445-A56E-A59DBDABBA21}" srcOrd="0" destOrd="0" presId="urn:microsoft.com/office/officeart/2008/layout/LinedList"/>
    <dgm:cxn modelId="{1CF59355-48D9-1142-8BF4-3D61AC586DA5}" type="presOf" srcId="{4B89A649-29F1-4057-B13B-37E61CDFCFE5}" destId="{F4CA6EC4-FCAC-0941-A99C-084092AA2BD2}" srcOrd="0" destOrd="0" presId="urn:microsoft.com/office/officeart/2008/layout/LinedList"/>
    <dgm:cxn modelId="{E0DA0F59-7BF9-2A46-985D-64892C76A92E}" type="presOf" srcId="{5DE72128-519A-4B3D-8B8A-68E7C9593506}" destId="{32DD6770-BBB2-7F46-A15C-1C6C46217184}" srcOrd="0" destOrd="0" presId="urn:microsoft.com/office/officeart/2008/layout/LinedList"/>
    <dgm:cxn modelId="{636A2A89-00FB-4CFB-904A-8ACDC457B1F7}" srcId="{4B89A649-29F1-4057-B13B-37E61CDFCFE5}" destId="{31EF516D-5E51-4FFE-B7CE-053A8122C6AE}" srcOrd="4" destOrd="0" parTransId="{EA0110D6-ADC5-48F0-BA95-8A0AAF161555}" sibTransId="{3627A9AE-AAF3-47A7-B993-F08922EE7257}"/>
    <dgm:cxn modelId="{BA2F009B-534B-440C-B3D0-C570C2BCD4E7}" srcId="{4B89A649-29F1-4057-B13B-37E61CDFCFE5}" destId="{0DF418AE-3F38-4367-85EA-665E3F4B4F5A}" srcOrd="1" destOrd="0" parTransId="{819B9137-DFB3-48E6-B05F-86B89A83738F}" sibTransId="{2912494E-8372-414D-9C28-D99F68E509B7}"/>
    <dgm:cxn modelId="{691F2BCD-978C-3140-AF05-D3FB04720880}" type="presOf" srcId="{5D2215EB-A8E0-4A02-86FD-27AFE4E5C10B}" destId="{B0707296-C69F-3047-A8A3-6DD8593ECB43}" srcOrd="0" destOrd="0" presId="urn:microsoft.com/office/officeart/2008/layout/LinedList"/>
    <dgm:cxn modelId="{D2DB9DE5-45A1-904A-82FB-776E8703A454}" type="presOf" srcId="{31EF516D-5E51-4FFE-B7CE-053A8122C6AE}" destId="{B25A55A2-24F6-1449-8B30-4120BF195D33}" srcOrd="0" destOrd="0" presId="urn:microsoft.com/office/officeart/2008/layout/LinedList"/>
    <dgm:cxn modelId="{103514F0-EAB0-4CC1-869B-AABB15B9FB5C}" srcId="{4B89A649-29F1-4057-B13B-37E61CDFCFE5}" destId="{9CB025AB-3349-414B-887B-148287570ADE}" srcOrd="3" destOrd="0" parTransId="{5645B37B-7CE4-49D6-B8B3-6F528E4E9FFE}" sibTransId="{CA504C32-F358-4523-96D9-751278090466}"/>
    <dgm:cxn modelId="{C2098C62-0058-684B-A764-18CA01D461AE}" type="presParOf" srcId="{F4CA6EC4-FCAC-0941-A99C-084092AA2BD2}" destId="{BCECD4F6-8491-E64B-8C5E-5758C9235DFE}" srcOrd="0" destOrd="0" presId="urn:microsoft.com/office/officeart/2008/layout/LinedList"/>
    <dgm:cxn modelId="{59E32A41-B9D5-F147-B210-169ABCB818AF}" type="presParOf" srcId="{F4CA6EC4-FCAC-0941-A99C-084092AA2BD2}" destId="{C9EE0E02-66F7-314A-B105-7E82201A425C}" srcOrd="1" destOrd="0" presId="urn:microsoft.com/office/officeart/2008/layout/LinedList"/>
    <dgm:cxn modelId="{505A6271-4187-DC4D-B5D2-FC7DA3AF1489}" type="presParOf" srcId="{C9EE0E02-66F7-314A-B105-7E82201A425C}" destId="{32DD6770-BBB2-7F46-A15C-1C6C46217184}" srcOrd="0" destOrd="0" presId="urn:microsoft.com/office/officeart/2008/layout/LinedList"/>
    <dgm:cxn modelId="{FD5BDBF0-5CEF-F545-8CEA-B17C93823DDA}" type="presParOf" srcId="{C9EE0E02-66F7-314A-B105-7E82201A425C}" destId="{6EAC5B57-846D-BB4D-B3E2-DBAAC4885ADE}" srcOrd="1" destOrd="0" presId="urn:microsoft.com/office/officeart/2008/layout/LinedList"/>
    <dgm:cxn modelId="{3E8E5AD0-123C-E34E-A8AD-2347D6099FCE}" type="presParOf" srcId="{F4CA6EC4-FCAC-0941-A99C-084092AA2BD2}" destId="{0DA75F3F-706D-4B41-9F44-78AC8ECD60F4}" srcOrd="2" destOrd="0" presId="urn:microsoft.com/office/officeart/2008/layout/LinedList"/>
    <dgm:cxn modelId="{3CA1B9C2-994B-8F44-9A87-E17A6E587D00}" type="presParOf" srcId="{F4CA6EC4-FCAC-0941-A99C-084092AA2BD2}" destId="{AC223B0C-92D7-1349-9CDD-144E43752EA2}" srcOrd="3" destOrd="0" presId="urn:microsoft.com/office/officeart/2008/layout/LinedList"/>
    <dgm:cxn modelId="{E30B08A9-5562-8B41-AB16-D8780CBD48AE}" type="presParOf" srcId="{AC223B0C-92D7-1349-9CDD-144E43752EA2}" destId="{0A797018-64DB-D944-B5B9-04DE3A5F1166}" srcOrd="0" destOrd="0" presId="urn:microsoft.com/office/officeart/2008/layout/LinedList"/>
    <dgm:cxn modelId="{88BC71D2-D3AF-B442-A09F-016EFA0B54C2}" type="presParOf" srcId="{AC223B0C-92D7-1349-9CDD-144E43752EA2}" destId="{FB22C05C-F812-CA47-BA6A-A3BA5507DF0F}" srcOrd="1" destOrd="0" presId="urn:microsoft.com/office/officeart/2008/layout/LinedList"/>
    <dgm:cxn modelId="{C218D3BE-8B45-4F46-9ADA-572B4AF1B25E}" type="presParOf" srcId="{F4CA6EC4-FCAC-0941-A99C-084092AA2BD2}" destId="{3794DFE7-8C1C-5A4A-B5B4-ECAD0AEE0E00}" srcOrd="4" destOrd="0" presId="urn:microsoft.com/office/officeart/2008/layout/LinedList"/>
    <dgm:cxn modelId="{3FCE3DE5-ACA0-A74C-9F6C-04E240E647E0}" type="presParOf" srcId="{F4CA6EC4-FCAC-0941-A99C-084092AA2BD2}" destId="{E98ADC50-631B-5148-9C70-27CAF92D9B9C}" srcOrd="5" destOrd="0" presId="urn:microsoft.com/office/officeart/2008/layout/LinedList"/>
    <dgm:cxn modelId="{6A60DDF5-7995-1240-8B46-CCA65C56C3E0}" type="presParOf" srcId="{E98ADC50-631B-5148-9C70-27CAF92D9B9C}" destId="{B0707296-C69F-3047-A8A3-6DD8593ECB43}" srcOrd="0" destOrd="0" presId="urn:microsoft.com/office/officeart/2008/layout/LinedList"/>
    <dgm:cxn modelId="{5C46CB65-C498-BB4D-8D04-9FA22AE17FB6}" type="presParOf" srcId="{E98ADC50-631B-5148-9C70-27CAF92D9B9C}" destId="{281F82D8-83F6-034B-9910-023648C72013}" srcOrd="1" destOrd="0" presId="urn:microsoft.com/office/officeart/2008/layout/LinedList"/>
    <dgm:cxn modelId="{218CE97E-6698-A64F-BB10-EE9BC354213D}" type="presParOf" srcId="{F4CA6EC4-FCAC-0941-A99C-084092AA2BD2}" destId="{5A5FDA94-1407-5048-ABD3-E2982741923A}" srcOrd="6" destOrd="0" presId="urn:microsoft.com/office/officeart/2008/layout/LinedList"/>
    <dgm:cxn modelId="{C015A2D4-85E2-8D40-BAED-DBD758B0CCCE}" type="presParOf" srcId="{F4CA6EC4-FCAC-0941-A99C-084092AA2BD2}" destId="{651590D3-DAAA-9B4E-B5DA-E914379D7158}" srcOrd="7" destOrd="0" presId="urn:microsoft.com/office/officeart/2008/layout/LinedList"/>
    <dgm:cxn modelId="{BCF2B313-56AD-8947-8117-6AEB99C9AAD4}" type="presParOf" srcId="{651590D3-DAAA-9B4E-B5DA-E914379D7158}" destId="{4E75E9E8-C97C-F644-A9CE-68BCAFE20310}" srcOrd="0" destOrd="0" presId="urn:microsoft.com/office/officeart/2008/layout/LinedList"/>
    <dgm:cxn modelId="{11F531EF-E483-464E-97FE-FDC30669C3B7}" type="presParOf" srcId="{651590D3-DAAA-9B4E-B5DA-E914379D7158}" destId="{97B952D7-5CA8-6140-A2BE-2F1A26A472A5}" srcOrd="1" destOrd="0" presId="urn:microsoft.com/office/officeart/2008/layout/LinedList"/>
    <dgm:cxn modelId="{723B8BF4-5DAC-D441-96B9-FE69BFAC509A}" type="presParOf" srcId="{F4CA6EC4-FCAC-0941-A99C-084092AA2BD2}" destId="{F94C837A-B0DC-D641-BF16-8F774A459CA7}" srcOrd="8" destOrd="0" presId="urn:microsoft.com/office/officeart/2008/layout/LinedList"/>
    <dgm:cxn modelId="{73650307-9C65-974E-BE73-61F7250E388C}" type="presParOf" srcId="{F4CA6EC4-FCAC-0941-A99C-084092AA2BD2}" destId="{3A02AA26-595F-9344-A059-3BFCD9A17A57}" srcOrd="9" destOrd="0" presId="urn:microsoft.com/office/officeart/2008/layout/LinedList"/>
    <dgm:cxn modelId="{BD10F6FA-6EAC-674E-AB76-41C90F337F55}" type="presParOf" srcId="{3A02AA26-595F-9344-A059-3BFCD9A17A57}" destId="{B25A55A2-24F6-1449-8B30-4120BF195D33}" srcOrd="0" destOrd="0" presId="urn:microsoft.com/office/officeart/2008/layout/LinedList"/>
    <dgm:cxn modelId="{83BAFF7F-B7A7-574F-A75A-B445A44E5CBD}" type="presParOf" srcId="{3A02AA26-595F-9344-A059-3BFCD9A17A57}" destId="{76CACBBC-BA74-E54B-BC72-898E2B41B89E}" srcOrd="1" destOrd="0" presId="urn:microsoft.com/office/officeart/2008/layout/LinedList"/>
    <dgm:cxn modelId="{5FBF2C17-6B15-4443-9F80-DCE1FC9E1969}" type="presParOf" srcId="{F4CA6EC4-FCAC-0941-A99C-084092AA2BD2}" destId="{9A2CEA7D-3FF0-604A-8553-930F14ABC379}" srcOrd="10" destOrd="0" presId="urn:microsoft.com/office/officeart/2008/layout/LinedList"/>
    <dgm:cxn modelId="{4B3B320C-A9B7-BA4F-8920-99AFA25663C0}" type="presParOf" srcId="{F4CA6EC4-FCAC-0941-A99C-084092AA2BD2}" destId="{E837F667-83FA-3444-B6B0-1E0FC857166A}" srcOrd="11" destOrd="0" presId="urn:microsoft.com/office/officeart/2008/layout/LinedList"/>
    <dgm:cxn modelId="{64C998A1-1302-2E4A-9167-149666E08AEF}" type="presParOf" srcId="{E837F667-83FA-3444-B6B0-1E0FC857166A}" destId="{61FAF0B1-47E4-2445-A56E-A59DBDABBA21}" srcOrd="0" destOrd="0" presId="urn:microsoft.com/office/officeart/2008/layout/LinedList"/>
    <dgm:cxn modelId="{FE279EE1-305E-BC41-BB97-E8CA51BA6235}" type="presParOf" srcId="{E837F667-83FA-3444-B6B0-1E0FC857166A}" destId="{EC6D8390-EAEB-0642-8EFA-4E30862801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F2CE30-EE8C-4609-BD17-90581FE28E7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87A301-D80E-4F64-8250-CD002AFA2080}">
      <dgm:prSet/>
      <dgm:spPr/>
      <dgm:t>
        <a:bodyPr/>
        <a:lstStyle/>
        <a:p>
          <a:r>
            <a:rPr lang="en-US"/>
            <a:t>Goal: empirically evaluate the heuristic runtime.</a:t>
          </a:r>
        </a:p>
      </dgm:t>
    </dgm:pt>
    <dgm:pt modelId="{0EFF9F5C-8B04-4BA4-95EC-6BDE45E084C7}" type="parTrans" cxnId="{F849C8B2-33D6-489D-ACD9-71D304E1B730}">
      <dgm:prSet/>
      <dgm:spPr/>
      <dgm:t>
        <a:bodyPr/>
        <a:lstStyle/>
        <a:p>
          <a:endParaRPr lang="en-US"/>
        </a:p>
      </dgm:t>
    </dgm:pt>
    <dgm:pt modelId="{B45199C2-4E14-4623-A0BE-F7C2E07700F4}" type="sibTrans" cxnId="{F849C8B2-33D6-489D-ACD9-71D304E1B730}">
      <dgm:prSet/>
      <dgm:spPr/>
      <dgm:t>
        <a:bodyPr/>
        <a:lstStyle/>
        <a:p>
          <a:endParaRPr lang="en-US"/>
        </a:p>
      </dgm:t>
    </dgm:pt>
    <dgm:pt modelId="{71976D6C-76EF-4D91-A66E-93E596E6619E}">
      <dgm:prSet/>
      <dgm:spPr/>
      <dgm:t>
        <a:bodyPr/>
        <a:lstStyle/>
        <a:p>
          <a:r>
            <a:rPr lang="en-US"/>
            <a:t>Compare observations with theoretical bounds.</a:t>
          </a:r>
        </a:p>
      </dgm:t>
    </dgm:pt>
    <dgm:pt modelId="{712BD05F-76D3-4464-A575-0BBBCF5B1934}" type="parTrans" cxnId="{F286B36C-4CB1-4326-88E1-C5ACEB0B6A88}">
      <dgm:prSet/>
      <dgm:spPr/>
      <dgm:t>
        <a:bodyPr/>
        <a:lstStyle/>
        <a:p>
          <a:endParaRPr lang="en-US"/>
        </a:p>
      </dgm:t>
    </dgm:pt>
    <dgm:pt modelId="{A8BB1C12-E535-48A6-BF55-A17CEF087771}" type="sibTrans" cxnId="{F286B36C-4CB1-4326-88E1-C5ACEB0B6A8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12BE276-B669-469A-9083-EF1E0A8C2C64}">
          <dgm:prSet/>
          <dgm:spPr/>
          <dgm:t>
            <a:bodyPr/>
            <a:lstStyle/>
            <a:p>
              <a:r>
                <a:rPr lang="en-US" dirty="0"/>
                <a:t>Graphs: Erdős–Rényi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𝐺</m:t>
                  </m:r>
                  <m:d>
                    <m:d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,0.5</m:t>
                      </m:r>
                    </m:e>
                  </m:d>
                  <m:r>
                    <a:rPr lang="en-US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E12BE276-B669-469A-9083-EF1E0A8C2C64}">
          <dgm:prSet/>
          <dgm:spPr/>
          <dgm:t>
            <a:bodyPr/>
            <a:lstStyle/>
            <a:p>
              <a:r>
                <a:rPr lang="en-US" dirty="0"/>
                <a:t>Graphs: Erdős–Rényi </a:t>
              </a:r>
              <a:r>
                <a:rPr lang="en-US" i="0" dirty="0">
                  <a:latin typeface="Cambria Math" panose="02040503050406030204" pitchFamily="18" charset="0"/>
                </a:rPr>
                <a:t>𝐺(𝑛,0.5).</a:t>
              </a:r>
              <a:endParaRPr lang="en-US" dirty="0"/>
            </a:p>
          </dgm:t>
        </dgm:pt>
      </mc:Fallback>
    </mc:AlternateContent>
    <dgm:pt modelId="{DC8CF582-1436-400C-BA0E-86B23F19073B}" type="parTrans" cxnId="{3048613B-C1A5-44AC-A138-0C70F1C1CB0C}">
      <dgm:prSet/>
      <dgm:spPr/>
      <dgm:t>
        <a:bodyPr/>
        <a:lstStyle/>
        <a:p>
          <a:endParaRPr lang="en-US"/>
        </a:p>
      </dgm:t>
    </dgm:pt>
    <dgm:pt modelId="{66A1B10E-D0E5-4603-9A38-F3D69A6ACB91}" type="sibTrans" cxnId="{3048613B-C1A5-44AC-A138-0C70F1C1CB0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C4E1B1F-ABD3-4424-9B23-B9995CCD115F}">
          <dgm:prSet/>
          <dgm:spPr/>
          <dgm:t>
            <a:bodyPr/>
            <a:lstStyle/>
            <a:p>
              <a:r>
                <a:rPr lang="en-US" dirty="0"/>
                <a:t>Sizes: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=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10,20,40,50,100,200,400,800,1200,2000,3000</m:t>
                  </m:r>
                  <m:r>
                    <a:rPr lang="tr-TR" b="0" i="1" dirty="0" smtClean="0">
                      <a:latin typeface="Cambria Math" panose="02040503050406030204" pitchFamily="18" charset="0"/>
                    </a:rPr>
                    <m:t>)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CC4E1B1F-ABD3-4424-9B23-B9995CCD115F}">
          <dgm:prSet/>
          <dgm:spPr/>
          <dgm:t>
            <a:bodyPr/>
            <a:lstStyle/>
            <a:p>
              <a:r>
                <a:rPr lang="en-US" dirty="0"/>
                <a:t>Sizes: </a:t>
              </a:r>
              <a:r>
                <a:rPr lang="en-US" i="0" dirty="0">
                  <a:latin typeface="Cambria Math" panose="02040503050406030204" pitchFamily="18" charset="0"/>
                </a:rPr>
                <a:t>𝑛=</a:t>
              </a:r>
              <a:r>
                <a:rPr lang="tr-TR" b="0" i="0" dirty="0">
                  <a:latin typeface="Cambria Math" panose="02040503050406030204" pitchFamily="18" charset="0"/>
                </a:rPr>
                <a:t>(</a:t>
              </a:r>
              <a:r>
                <a:rPr lang="en-US" i="0" dirty="0">
                  <a:latin typeface="Cambria Math" panose="02040503050406030204" pitchFamily="18" charset="0"/>
                </a:rPr>
                <a:t>10,20,40,50,100,200,400,800,1200,2000,3000</a:t>
              </a:r>
              <a:r>
                <a:rPr lang="tr-TR" b="0" i="0" dirty="0">
                  <a:latin typeface="Cambria Math" panose="02040503050406030204" pitchFamily="18" charset="0"/>
                </a:rPr>
                <a:t>)</a:t>
              </a:r>
              <a:r>
                <a:rPr lang="en-US" i="0" dirty="0">
                  <a:latin typeface="Cambria Math" panose="02040503050406030204" pitchFamily="18" charset="0"/>
                </a:rPr>
                <a:t>.</a:t>
              </a:r>
              <a:endParaRPr lang="en-US" dirty="0"/>
            </a:p>
          </dgm:t>
        </dgm:pt>
      </mc:Fallback>
    </mc:AlternateContent>
    <dgm:pt modelId="{84B13FC1-4DDD-4449-ACB7-EF3C3E8FA08D}" type="parTrans" cxnId="{A6CBEE3D-BE4A-41DF-933C-82D08019050B}">
      <dgm:prSet/>
      <dgm:spPr/>
      <dgm:t>
        <a:bodyPr/>
        <a:lstStyle/>
        <a:p>
          <a:endParaRPr lang="en-US"/>
        </a:p>
      </dgm:t>
    </dgm:pt>
    <dgm:pt modelId="{96F76DE9-C5E5-4BB1-8B9C-3D34F7FE3EAE}" type="sibTrans" cxnId="{A6CBEE3D-BE4A-41DF-933C-82D08019050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B36A8A8-36B5-4896-B96D-7F96EF7688AF}">
          <dgm:prSet/>
          <dgm:spPr/>
          <dgm:t>
            <a:bodyPr/>
            <a:lstStyle/>
            <a:p>
              <a:r>
                <a:rPr lang="en-US" dirty="0"/>
                <a:t>Multiple trials per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US" dirty="0"/>
                <a:t>ensure statistical reliability.</a:t>
              </a:r>
            </a:p>
          </dgm:t>
        </dgm:pt>
      </mc:Choice>
      <mc:Fallback xmlns="">
        <dgm:pt modelId="{FB36A8A8-36B5-4896-B96D-7F96EF7688AF}">
          <dgm:prSet/>
          <dgm:spPr/>
          <dgm:t>
            <a:bodyPr/>
            <a:lstStyle/>
            <a:p>
              <a:r>
                <a:rPr lang="en-US" dirty="0"/>
                <a:t>Multiple trials per </a:t>
              </a:r>
              <a:r>
                <a:rPr lang="en-US" i="0" dirty="0">
                  <a:latin typeface="Cambria Math" panose="02040503050406030204" pitchFamily="18" charset="0"/>
                </a:rPr>
                <a:t>𝑛 </a:t>
              </a:r>
              <a:r>
                <a:rPr lang="en-US" dirty="0"/>
                <a:t>ensure statistical reliability.</a:t>
              </a:r>
            </a:p>
          </dgm:t>
        </dgm:pt>
      </mc:Fallback>
    </mc:AlternateContent>
    <dgm:pt modelId="{3B1F1CD1-537B-40DC-A7A8-BFF0CE48B8F1}" type="parTrans" cxnId="{C9629BCF-6072-4653-B4B7-977BE012449B}">
      <dgm:prSet/>
      <dgm:spPr/>
      <dgm:t>
        <a:bodyPr/>
        <a:lstStyle/>
        <a:p>
          <a:endParaRPr lang="en-US"/>
        </a:p>
      </dgm:t>
    </dgm:pt>
    <dgm:pt modelId="{D8E37DBA-BCA5-44DA-852A-DA5C37EC99E9}" type="sibTrans" cxnId="{C9629BCF-6072-4653-B4B7-977BE012449B}">
      <dgm:prSet/>
      <dgm:spPr/>
      <dgm:t>
        <a:bodyPr/>
        <a:lstStyle/>
        <a:p>
          <a:endParaRPr lang="en-US"/>
        </a:p>
      </dgm:t>
    </dgm:pt>
    <dgm:pt modelId="{EA3418FB-73D3-774A-8CD3-EE0C95E70CE1}" type="pres">
      <dgm:prSet presAssocID="{A4F2CE30-EE8C-4609-BD17-90581FE28E7E}" presName="outerComposite" presStyleCnt="0">
        <dgm:presLayoutVars>
          <dgm:chMax val="5"/>
          <dgm:dir/>
          <dgm:resizeHandles val="exact"/>
        </dgm:presLayoutVars>
      </dgm:prSet>
      <dgm:spPr/>
    </dgm:pt>
    <dgm:pt modelId="{64C601BF-C687-F34E-BEF9-439E4900684D}" type="pres">
      <dgm:prSet presAssocID="{A4F2CE30-EE8C-4609-BD17-90581FE28E7E}" presName="dummyMaxCanvas" presStyleCnt="0">
        <dgm:presLayoutVars/>
      </dgm:prSet>
      <dgm:spPr/>
    </dgm:pt>
    <dgm:pt modelId="{4B4D9CE5-2E60-A54A-A9A0-D75C4F38A57A}" type="pres">
      <dgm:prSet presAssocID="{A4F2CE30-EE8C-4609-BD17-90581FE28E7E}" presName="FiveNodes_1" presStyleLbl="node1" presStyleIdx="0" presStyleCnt="5">
        <dgm:presLayoutVars>
          <dgm:bulletEnabled val="1"/>
        </dgm:presLayoutVars>
      </dgm:prSet>
      <dgm:spPr/>
    </dgm:pt>
    <dgm:pt modelId="{EDC0E254-D195-264F-8ACD-0EEE002DF477}" type="pres">
      <dgm:prSet presAssocID="{A4F2CE30-EE8C-4609-BD17-90581FE28E7E}" presName="FiveNodes_2" presStyleLbl="node1" presStyleIdx="1" presStyleCnt="5">
        <dgm:presLayoutVars>
          <dgm:bulletEnabled val="1"/>
        </dgm:presLayoutVars>
      </dgm:prSet>
      <dgm:spPr/>
    </dgm:pt>
    <dgm:pt modelId="{33757E27-76DF-3744-BAC6-5334BD14BBB4}" type="pres">
      <dgm:prSet presAssocID="{A4F2CE30-EE8C-4609-BD17-90581FE28E7E}" presName="FiveNodes_3" presStyleLbl="node1" presStyleIdx="2" presStyleCnt="5">
        <dgm:presLayoutVars>
          <dgm:bulletEnabled val="1"/>
        </dgm:presLayoutVars>
      </dgm:prSet>
      <dgm:spPr/>
    </dgm:pt>
    <dgm:pt modelId="{87BA1852-E8BF-8B40-BEAD-7FBACD127CE0}" type="pres">
      <dgm:prSet presAssocID="{A4F2CE30-EE8C-4609-BD17-90581FE28E7E}" presName="FiveNodes_4" presStyleLbl="node1" presStyleIdx="3" presStyleCnt="5">
        <dgm:presLayoutVars>
          <dgm:bulletEnabled val="1"/>
        </dgm:presLayoutVars>
      </dgm:prSet>
      <dgm:spPr/>
    </dgm:pt>
    <dgm:pt modelId="{0AC643EE-7857-6D46-8854-A4D442DF09F8}" type="pres">
      <dgm:prSet presAssocID="{A4F2CE30-EE8C-4609-BD17-90581FE28E7E}" presName="FiveNodes_5" presStyleLbl="node1" presStyleIdx="4" presStyleCnt="5">
        <dgm:presLayoutVars>
          <dgm:bulletEnabled val="1"/>
        </dgm:presLayoutVars>
      </dgm:prSet>
      <dgm:spPr/>
    </dgm:pt>
    <dgm:pt modelId="{C3BEAE16-7E0C-AF43-8C49-3E5656C9461C}" type="pres">
      <dgm:prSet presAssocID="{A4F2CE30-EE8C-4609-BD17-90581FE28E7E}" presName="FiveConn_1-2" presStyleLbl="fgAccFollowNode1" presStyleIdx="0" presStyleCnt="4">
        <dgm:presLayoutVars>
          <dgm:bulletEnabled val="1"/>
        </dgm:presLayoutVars>
      </dgm:prSet>
      <dgm:spPr/>
    </dgm:pt>
    <dgm:pt modelId="{2C91162F-A02B-8C46-BA16-2786C4B84AA9}" type="pres">
      <dgm:prSet presAssocID="{A4F2CE30-EE8C-4609-BD17-90581FE28E7E}" presName="FiveConn_2-3" presStyleLbl="fgAccFollowNode1" presStyleIdx="1" presStyleCnt="4">
        <dgm:presLayoutVars>
          <dgm:bulletEnabled val="1"/>
        </dgm:presLayoutVars>
      </dgm:prSet>
      <dgm:spPr/>
    </dgm:pt>
    <dgm:pt modelId="{9C9A422B-D72B-FE41-B183-ED3FD17292DE}" type="pres">
      <dgm:prSet presAssocID="{A4F2CE30-EE8C-4609-BD17-90581FE28E7E}" presName="FiveConn_3-4" presStyleLbl="fgAccFollowNode1" presStyleIdx="2" presStyleCnt="4">
        <dgm:presLayoutVars>
          <dgm:bulletEnabled val="1"/>
        </dgm:presLayoutVars>
      </dgm:prSet>
      <dgm:spPr/>
    </dgm:pt>
    <dgm:pt modelId="{70DA819A-C091-374A-A35B-C5395BC8513A}" type="pres">
      <dgm:prSet presAssocID="{A4F2CE30-EE8C-4609-BD17-90581FE28E7E}" presName="FiveConn_4-5" presStyleLbl="fgAccFollowNode1" presStyleIdx="3" presStyleCnt="4">
        <dgm:presLayoutVars>
          <dgm:bulletEnabled val="1"/>
        </dgm:presLayoutVars>
      </dgm:prSet>
      <dgm:spPr/>
    </dgm:pt>
    <dgm:pt modelId="{C8623AA8-F9D6-2940-BFCF-2A511056307A}" type="pres">
      <dgm:prSet presAssocID="{A4F2CE30-EE8C-4609-BD17-90581FE28E7E}" presName="FiveNodes_1_text" presStyleLbl="node1" presStyleIdx="4" presStyleCnt="5">
        <dgm:presLayoutVars>
          <dgm:bulletEnabled val="1"/>
        </dgm:presLayoutVars>
      </dgm:prSet>
      <dgm:spPr/>
    </dgm:pt>
    <dgm:pt modelId="{743B6C8E-4DF2-B64B-9773-DFD098F7B11A}" type="pres">
      <dgm:prSet presAssocID="{A4F2CE30-EE8C-4609-BD17-90581FE28E7E}" presName="FiveNodes_2_text" presStyleLbl="node1" presStyleIdx="4" presStyleCnt="5">
        <dgm:presLayoutVars>
          <dgm:bulletEnabled val="1"/>
        </dgm:presLayoutVars>
      </dgm:prSet>
      <dgm:spPr/>
    </dgm:pt>
    <dgm:pt modelId="{3F68638D-5095-1349-AB6B-F9F7714E1659}" type="pres">
      <dgm:prSet presAssocID="{A4F2CE30-EE8C-4609-BD17-90581FE28E7E}" presName="FiveNodes_3_text" presStyleLbl="node1" presStyleIdx="4" presStyleCnt="5">
        <dgm:presLayoutVars>
          <dgm:bulletEnabled val="1"/>
        </dgm:presLayoutVars>
      </dgm:prSet>
      <dgm:spPr/>
    </dgm:pt>
    <dgm:pt modelId="{6F227096-D5EB-9C47-BCB6-28E5AE734885}" type="pres">
      <dgm:prSet presAssocID="{A4F2CE30-EE8C-4609-BD17-90581FE28E7E}" presName="FiveNodes_4_text" presStyleLbl="node1" presStyleIdx="4" presStyleCnt="5">
        <dgm:presLayoutVars>
          <dgm:bulletEnabled val="1"/>
        </dgm:presLayoutVars>
      </dgm:prSet>
      <dgm:spPr/>
    </dgm:pt>
    <dgm:pt modelId="{6DA914C0-35EC-F44D-BC8A-5B2655EDF84F}" type="pres">
      <dgm:prSet presAssocID="{A4F2CE30-EE8C-4609-BD17-90581FE28E7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3BBB1C-488A-754B-A6F9-695CFD7456A8}" type="presOf" srcId="{96F76DE9-C5E5-4BB1-8B9C-3D34F7FE3EAE}" destId="{70DA819A-C091-374A-A35B-C5395BC8513A}" srcOrd="0" destOrd="0" presId="urn:microsoft.com/office/officeart/2005/8/layout/vProcess5"/>
    <dgm:cxn modelId="{D74D9D1F-4D63-0544-BE62-D2B80A38BA3A}" type="presOf" srcId="{0087A301-D80E-4F64-8250-CD002AFA2080}" destId="{C8623AA8-F9D6-2940-BFCF-2A511056307A}" srcOrd="1" destOrd="0" presId="urn:microsoft.com/office/officeart/2005/8/layout/vProcess5"/>
    <dgm:cxn modelId="{382B2020-551B-8548-B890-1D4D6F51BB5E}" type="presOf" srcId="{A8BB1C12-E535-48A6-BF55-A17CEF087771}" destId="{2C91162F-A02B-8C46-BA16-2786C4B84AA9}" srcOrd="0" destOrd="0" presId="urn:microsoft.com/office/officeart/2005/8/layout/vProcess5"/>
    <dgm:cxn modelId="{6898E223-80A9-204C-B552-B47B1BF9001E}" type="presOf" srcId="{66A1B10E-D0E5-4603-9A38-F3D69A6ACB91}" destId="{9C9A422B-D72B-FE41-B183-ED3FD17292DE}" srcOrd="0" destOrd="0" presId="urn:microsoft.com/office/officeart/2005/8/layout/vProcess5"/>
    <dgm:cxn modelId="{D3FC2629-EDD3-7940-849D-8E2397DCCC2D}" type="presOf" srcId="{A4F2CE30-EE8C-4609-BD17-90581FE28E7E}" destId="{EA3418FB-73D3-774A-8CD3-EE0C95E70CE1}" srcOrd="0" destOrd="0" presId="urn:microsoft.com/office/officeart/2005/8/layout/vProcess5"/>
    <dgm:cxn modelId="{BB8D302B-3494-874A-BB0B-E580A6D7222D}" type="presOf" srcId="{CC4E1B1F-ABD3-4424-9B23-B9995CCD115F}" destId="{6F227096-D5EB-9C47-BCB6-28E5AE734885}" srcOrd="1" destOrd="0" presId="urn:microsoft.com/office/officeart/2005/8/layout/vProcess5"/>
    <dgm:cxn modelId="{CB87BB2B-AB8C-9D49-8AFE-0B5E76B2CF8A}" type="presOf" srcId="{E12BE276-B669-469A-9083-EF1E0A8C2C64}" destId="{33757E27-76DF-3744-BAC6-5334BD14BBB4}" srcOrd="0" destOrd="0" presId="urn:microsoft.com/office/officeart/2005/8/layout/vProcess5"/>
    <dgm:cxn modelId="{3048613B-C1A5-44AC-A138-0C70F1C1CB0C}" srcId="{A4F2CE30-EE8C-4609-BD17-90581FE28E7E}" destId="{E12BE276-B669-469A-9083-EF1E0A8C2C64}" srcOrd="2" destOrd="0" parTransId="{DC8CF582-1436-400C-BA0E-86B23F19073B}" sibTransId="{66A1B10E-D0E5-4603-9A38-F3D69A6ACB91}"/>
    <dgm:cxn modelId="{A6CBEE3D-BE4A-41DF-933C-82D08019050B}" srcId="{A4F2CE30-EE8C-4609-BD17-90581FE28E7E}" destId="{CC4E1B1F-ABD3-4424-9B23-B9995CCD115F}" srcOrd="3" destOrd="0" parTransId="{84B13FC1-4DDD-4449-ACB7-EF3C3E8FA08D}" sibTransId="{96F76DE9-C5E5-4BB1-8B9C-3D34F7FE3EAE}"/>
    <dgm:cxn modelId="{DE771F4D-3D43-2549-B93E-A85740C3868D}" type="presOf" srcId="{FB36A8A8-36B5-4896-B96D-7F96EF7688AF}" destId="{6DA914C0-35EC-F44D-BC8A-5B2655EDF84F}" srcOrd="1" destOrd="0" presId="urn:microsoft.com/office/officeart/2005/8/layout/vProcess5"/>
    <dgm:cxn modelId="{60EBDF5F-BBB6-5C49-B1EB-C71222263FAB}" type="presOf" srcId="{71976D6C-76EF-4D91-A66E-93E596E6619E}" destId="{743B6C8E-4DF2-B64B-9773-DFD098F7B11A}" srcOrd="1" destOrd="0" presId="urn:microsoft.com/office/officeart/2005/8/layout/vProcess5"/>
    <dgm:cxn modelId="{5C0E6F6C-10D3-0B4C-B07D-5794D63C3A08}" type="presOf" srcId="{FB36A8A8-36B5-4896-B96D-7F96EF7688AF}" destId="{0AC643EE-7857-6D46-8854-A4D442DF09F8}" srcOrd="0" destOrd="0" presId="urn:microsoft.com/office/officeart/2005/8/layout/vProcess5"/>
    <dgm:cxn modelId="{F286B36C-4CB1-4326-88E1-C5ACEB0B6A88}" srcId="{A4F2CE30-EE8C-4609-BD17-90581FE28E7E}" destId="{71976D6C-76EF-4D91-A66E-93E596E6619E}" srcOrd="1" destOrd="0" parTransId="{712BD05F-76D3-4464-A575-0BBBCF5B1934}" sibTransId="{A8BB1C12-E535-48A6-BF55-A17CEF087771}"/>
    <dgm:cxn modelId="{3A854987-A41C-0547-8ECF-47EEF1A2C68D}" type="presOf" srcId="{71976D6C-76EF-4D91-A66E-93E596E6619E}" destId="{EDC0E254-D195-264F-8ACD-0EEE002DF477}" srcOrd="0" destOrd="0" presId="urn:microsoft.com/office/officeart/2005/8/layout/vProcess5"/>
    <dgm:cxn modelId="{8DF8858C-1656-FE4B-9027-B832EA8631D9}" type="presOf" srcId="{CC4E1B1F-ABD3-4424-9B23-B9995CCD115F}" destId="{87BA1852-E8BF-8B40-BEAD-7FBACD127CE0}" srcOrd="0" destOrd="0" presId="urn:microsoft.com/office/officeart/2005/8/layout/vProcess5"/>
    <dgm:cxn modelId="{F78F749A-EF9F-F04F-85EC-D89FEB74562B}" type="presOf" srcId="{B45199C2-4E14-4623-A0BE-F7C2E07700F4}" destId="{C3BEAE16-7E0C-AF43-8C49-3E5656C9461C}" srcOrd="0" destOrd="0" presId="urn:microsoft.com/office/officeart/2005/8/layout/vProcess5"/>
    <dgm:cxn modelId="{F849C8B2-33D6-489D-ACD9-71D304E1B730}" srcId="{A4F2CE30-EE8C-4609-BD17-90581FE28E7E}" destId="{0087A301-D80E-4F64-8250-CD002AFA2080}" srcOrd="0" destOrd="0" parTransId="{0EFF9F5C-8B04-4BA4-95EC-6BDE45E084C7}" sibTransId="{B45199C2-4E14-4623-A0BE-F7C2E07700F4}"/>
    <dgm:cxn modelId="{C9629BCF-6072-4653-B4B7-977BE012449B}" srcId="{A4F2CE30-EE8C-4609-BD17-90581FE28E7E}" destId="{FB36A8A8-36B5-4896-B96D-7F96EF7688AF}" srcOrd="4" destOrd="0" parTransId="{3B1F1CD1-537B-40DC-A7A8-BFF0CE48B8F1}" sibTransId="{D8E37DBA-BCA5-44DA-852A-DA5C37EC99E9}"/>
    <dgm:cxn modelId="{FCD4C4E6-E564-1D4B-B0E5-D4C5931A8326}" type="presOf" srcId="{E12BE276-B669-469A-9083-EF1E0A8C2C64}" destId="{3F68638D-5095-1349-AB6B-F9F7714E1659}" srcOrd="1" destOrd="0" presId="urn:microsoft.com/office/officeart/2005/8/layout/vProcess5"/>
    <dgm:cxn modelId="{3CE0E8FD-466A-7844-9F49-2138F80E273F}" type="presOf" srcId="{0087A301-D80E-4F64-8250-CD002AFA2080}" destId="{4B4D9CE5-2E60-A54A-A9A0-D75C4F38A57A}" srcOrd="0" destOrd="0" presId="urn:microsoft.com/office/officeart/2005/8/layout/vProcess5"/>
    <dgm:cxn modelId="{3BE4062E-139B-1940-9606-3CB7733A613F}" type="presParOf" srcId="{EA3418FB-73D3-774A-8CD3-EE0C95E70CE1}" destId="{64C601BF-C687-F34E-BEF9-439E4900684D}" srcOrd="0" destOrd="0" presId="urn:microsoft.com/office/officeart/2005/8/layout/vProcess5"/>
    <dgm:cxn modelId="{D695C7EC-4AA2-3044-AC31-44BA8EF4C91F}" type="presParOf" srcId="{EA3418FB-73D3-774A-8CD3-EE0C95E70CE1}" destId="{4B4D9CE5-2E60-A54A-A9A0-D75C4F38A57A}" srcOrd="1" destOrd="0" presId="urn:microsoft.com/office/officeart/2005/8/layout/vProcess5"/>
    <dgm:cxn modelId="{9E599B57-93B9-2D4B-9E91-A69F4B1912E4}" type="presParOf" srcId="{EA3418FB-73D3-774A-8CD3-EE0C95E70CE1}" destId="{EDC0E254-D195-264F-8ACD-0EEE002DF477}" srcOrd="2" destOrd="0" presId="urn:microsoft.com/office/officeart/2005/8/layout/vProcess5"/>
    <dgm:cxn modelId="{DD09319C-205C-6D49-9237-7C0DD24EEDA7}" type="presParOf" srcId="{EA3418FB-73D3-774A-8CD3-EE0C95E70CE1}" destId="{33757E27-76DF-3744-BAC6-5334BD14BBB4}" srcOrd="3" destOrd="0" presId="urn:microsoft.com/office/officeart/2005/8/layout/vProcess5"/>
    <dgm:cxn modelId="{B524DB5C-1670-CD48-A4DA-06FD6AE3E82A}" type="presParOf" srcId="{EA3418FB-73D3-774A-8CD3-EE0C95E70CE1}" destId="{87BA1852-E8BF-8B40-BEAD-7FBACD127CE0}" srcOrd="4" destOrd="0" presId="urn:microsoft.com/office/officeart/2005/8/layout/vProcess5"/>
    <dgm:cxn modelId="{D45F95D8-CC4C-2944-BE85-B8E3CC16E888}" type="presParOf" srcId="{EA3418FB-73D3-774A-8CD3-EE0C95E70CE1}" destId="{0AC643EE-7857-6D46-8854-A4D442DF09F8}" srcOrd="5" destOrd="0" presId="urn:microsoft.com/office/officeart/2005/8/layout/vProcess5"/>
    <dgm:cxn modelId="{D636F06B-4B69-CA4D-83C7-48FC94A82E27}" type="presParOf" srcId="{EA3418FB-73D3-774A-8CD3-EE0C95E70CE1}" destId="{C3BEAE16-7E0C-AF43-8C49-3E5656C9461C}" srcOrd="6" destOrd="0" presId="urn:microsoft.com/office/officeart/2005/8/layout/vProcess5"/>
    <dgm:cxn modelId="{4822E0E3-84BD-1D44-9B67-637BEACB38C8}" type="presParOf" srcId="{EA3418FB-73D3-774A-8CD3-EE0C95E70CE1}" destId="{2C91162F-A02B-8C46-BA16-2786C4B84AA9}" srcOrd="7" destOrd="0" presId="urn:microsoft.com/office/officeart/2005/8/layout/vProcess5"/>
    <dgm:cxn modelId="{9A9D784A-1B24-F047-B1E4-DC0837598215}" type="presParOf" srcId="{EA3418FB-73D3-774A-8CD3-EE0C95E70CE1}" destId="{9C9A422B-D72B-FE41-B183-ED3FD17292DE}" srcOrd="8" destOrd="0" presId="urn:microsoft.com/office/officeart/2005/8/layout/vProcess5"/>
    <dgm:cxn modelId="{6D42A0B8-CA77-FA47-AEC8-73630EBE221A}" type="presParOf" srcId="{EA3418FB-73D3-774A-8CD3-EE0C95E70CE1}" destId="{70DA819A-C091-374A-A35B-C5395BC8513A}" srcOrd="9" destOrd="0" presId="urn:microsoft.com/office/officeart/2005/8/layout/vProcess5"/>
    <dgm:cxn modelId="{D8D6E773-7971-FD4A-9572-9A79106EFB89}" type="presParOf" srcId="{EA3418FB-73D3-774A-8CD3-EE0C95E70CE1}" destId="{C8623AA8-F9D6-2940-BFCF-2A511056307A}" srcOrd="10" destOrd="0" presId="urn:microsoft.com/office/officeart/2005/8/layout/vProcess5"/>
    <dgm:cxn modelId="{CA679CAA-8631-A747-9863-0D927E07EC33}" type="presParOf" srcId="{EA3418FB-73D3-774A-8CD3-EE0C95E70CE1}" destId="{743B6C8E-4DF2-B64B-9773-DFD098F7B11A}" srcOrd="11" destOrd="0" presId="urn:microsoft.com/office/officeart/2005/8/layout/vProcess5"/>
    <dgm:cxn modelId="{8B4654F6-6F4F-3C4B-8479-274E35C9E530}" type="presParOf" srcId="{EA3418FB-73D3-774A-8CD3-EE0C95E70CE1}" destId="{3F68638D-5095-1349-AB6B-F9F7714E1659}" srcOrd="12" destOrd="0" presId="urn:microsoft.com/office/officeart/2005/8/layout/vProcess5"/>
    <dgm:cxn modelId="{43B99F45-80B7-F44B-BC97-576D4616743D}" type="presParOf" srcId="{EA3418FB-73D3-774A-8CD3-EE0C95E70CE1}" destId="{6F227096-D5EB-9C47-BCB6-28E5AE734885}" srcOrd="13" destOrd="0" presId="urn:microsoft.com/office/officeart/2005/8/layout/vProcess5"/>
    <dgm:cxn modelId="{5D6E478D-BBBC-D24E-8462-892C504A745D}" type="presParOf" srcId="{EA3418FB-73D3-774A-8CD3-EE0C95E70CE1}" destId="{6DA914C0-35EC-F44D-BC8A-5B2655EDF84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F2CE30-EE8C-4609-BD17-90581FE28E7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87A301-D80E-4F64-8250-CD002AFA2080}">
      <dgm:prSet/>
      <dgm:spPr/>
      <dgm:t>
        <a:bodyPr/>
        <a:lstStyle/>
        <a:p>
          <a:r>
            <a:rPr lang="en-US"/>
            <a:t>Goal: empirically evaluate the heuristic runtime.</a:t>
          </a:r>
        </a:p>
      </dgm:t>
    </dgm:pt>
    <dgm:pt modelId="{0EFF9F5C-8B04-4BA4-95EC-6BDE45E084C7}" type="parTrans" cxnId="{F849C8B2-33D6-489D-ACD9-71D304E1B730}">
      <dgm:prSet/>
      <dgm:spPr/>
      <dgm:t>
        <a:bodyPr/>
        <a:lstStyle/>
        <a:p>
          <a:endParaRPr lang="en-US"/>
        </a:p>
      </dgm:t>
    </dgm:pt>
    <dgm:pt modelId="{B45199C2-4E14-4623-A0BE-F7C2E07700F4}" type="sibTrans" cxnId="{F849C8B2-33D6-489D-ACD9-71D304E1B730}">
      <dgm:prSet/>
      <dgm:spPr/>
      <dgm:t>
        <a:bodyPr/>
        <a:lstStyle/>
        <a:p>
          <a:endParaRPr lang="en-US"/>
        </a:p>
      </dgm:t>
    </dgm:pt>
    <dgm:pt modelId="{71976D6C-76EF-4D91-A66E-93E596E6619E}">
      <dgm:prSet/>
      <dgm:spPr/>
      <dgm:t>
        <a:bodyPr/>
        <a:lstStyle/>
        <a:p>
          <a:r>
            <a:rPr lang="en-US"/>
            <a:t>Compare observations with theoretical bounds.</a:t>
          </a:r>
        </a:p>
      </dgm:t>
    </dgm:pt>
    <dgm:pt modelId="{712BD05F-76D3-4464-A575-0BBBCF5B1934}" type="parTrans" cxnId="{F286B36C-4CB1-4326-88E1-C5ACEB0B6A88}">
      <dgm:prSet/>
      <dgm:spPr/>
      <dgm:t>
        <a:bodyPr/>
        <a:lstStyle/>
        <a:p>
          <a:endParaRPr lang="en-US"/>
        </a:p>
      </dgm:t>
    </dgm:pt>
    <dgm:pt modelId="{A8BB1C12-E535-48A6-BF55-A17CEF087771}" type="sibTrans" cxnId="{F286B36C-4CB1-4326-88E1-C5ACEB0B6A88}">
      <dgm:prSet/>
      <dgm:spPr/>
      <dgm:t>
        <a:bodyPr/>
        <a:lstStyle/>
        <a:p>
          <a:endParaRPr lang="en-US"/>
        </a:p>
      </dgm:t>
    </dgm:pt>
    <dgm:pt modelId="{E12BE276-B669-469A-9083-EF1E0A8C2C64}">
      <dgm:prSet/>
      <dgm:spPr>
        <a:blipFill>
          <a:blip xmlns:r="http://schemas.openxmlformats.org/officeDocument/2006/relationships" r:embed="rId1"/>
          <a:stretch>
            <a:fillRect l="-604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DC8CF582-1436-400C-BA0E-86B23F19073B}" type="parTrans" cxnId="{3048613B-C1A5-44AC-A138-0C70F1C1CB0C}">
      <dgm:prSet/>
      <dgm:spPr/>
      <dgm:t>
        <a:bodyPr/>
        <a:lstStyle/>
        <a:p>
          <a:endParaRPr lang="en-US"/>
        </a:p>
      </dgm:t>
    </dgm:pt>
    <dgm:pt modelId="{66A1B10E-D0E5-4603-9A38-F3D69A6ACB91}" type="sibTrans" cxnId="{3048613B-C1A5-44AC-A138-0C70F1C1CB0C}">
      <dgm:prSet/>
      <dgm:spPr/>
      <dgm:t>
        <a:bodyPr/>
        <a:lstStyle/>
        <a:p>
          <a:endParaRPr lang="en-US"/>
        </a:p>
      </dgm:t>
    </dgm:pt>
    <dgm:pt modelId="{CC4E1B1F-ABD3-4424-9B23-B9995CCD115F}">
      <dgm:prSet/>
      <dgm:spPr>
        <a:blipFill>
          <a:blip xmlns:r="http://schemas.openxmlformats.org/officeDocument/2006/relationships" r:embed="rId2"/>
          <a:stretch>
            <a:fillRect l="-603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84B13FC1-4DDD-4449-ACB7-EF3C3E8FA08D}" type="parTrans" cxnId="{A6CBEE3D-BE4A-41DF-933C-82D08019050B}">
      <dgm:prSet/>
      <dgm:spPr/>
      <dgm:t>
        <a:bodyPr/>
        <a:lstStyle/>
        <a:p>
          <a:endParaRPr lang="en-US"/>
        </a:p>
      </dgm:t>
    </dgm:pt>
    <dgm:pt modelId="{96F76DE9-C5E5-4BB1-8B9C-3D34F7FE3EAE}" type="sibTrans" cxnId="{A6CBEE3D-BE4A-41DF-933C-82D08019050B}">
      <dgm:prSet/>
      <dgm:spPr/>
      <dgm:t>
        <a:bodyPr/>
        <a:lstStyle/>
        <a:p>
          <a:endParaRPr lang="en-US"/>
        </a:p>
      </dgm:t>
    </dgm:pt>
    <dgm:pt modelId="{FB36A8A8-36B5-4896-B96D-7F96EF7688AF}">
      <dgm:prSet/>
      <dgm:spPr>
        <a:blipFill>
          <a:blip xmlns:r="http://schemas.openxmlformats.org/officeDocument/2006/relationships" r:embed="rId3"/>
          <a:stretch>
            <a:fillRect l="-755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3B1F1CD1-537B-40DC-A7A8-BFF0CE48B8F1}" type="parTrans" cxnId="{C9629BCF-6072-4653-B4B7-977BE012449B}">
      <dgm:prSet/>
      <dgm:spPr/>
      <dgm:t>
        <a:bodyPr/>
        <a:lstStyle/>
        <a:p>
          <a:endParaRPr lang="en-US"/>
        </a:p>
      </dgm:t>
    </dgm:pt>
    <dgm:pt modelId="{D8E37DBA-BCA5-44DA-852A-DA5C37EC99E9}" type="sibTrans" cxnId="{C9629BCF-6072-4653-B4B7-977BE012449B}">
      <dgm:prSet/>
      <dgm:spPr/>
      <dgm:t>
        <a:bodyPr/>
        <a:lstStyle/>
        <a:p>
          <a:endParaRPr lang="en-US"/>
        </a:p>
      </dgm:t>
    </dgm:pt>
    <dgm:pt modelId="{EA3418FB-73D3-774A-8CD3-EE0C95E70CE1}" type="pres">
      <dgm:prSet presAssocID="{A4F2CE30-EE8C-4609-BD17-90581FE28E7E}" presName="outerComposite" presStyleCnt="0">
        <dgm:presLayoutVars>
          <dgm:chMax val="5"/>
          <dgm:dir/>
          <dgm:resizeHandles val="exact"/>
        </dgm:presLayoutVars>
      </dgm:prSet>
      <dgm:spPr/>
    </dgm:pt>
    <dgm:pt modelId="{64C601BF-C687-F34E-BEF9-439E4900684D}" type="pres">
      <dgm:prSet presAssocID="{A4F2CE30-EE8C-4609-BD17-90581FE28E7E}" presName="dummyMaxCanvas" presStyleCnt="0">
        <dgm:presLayoutVars/>
      </dgm:prSet>
      <dgm:spPr/>
    </dgm:pt>
    <dgm:pt modelId="{4B4D9CE5-2E60-A54A-A9A0-D75C4F38A57A}" type="pres">
      <dgm:prSet presAssocID="{A4F2CE30-EE8C-4609-BD17-90581FE28E7E}" presName="FiveNodes_1" presStyleLbl="node1" presStyleIdx="0" presStyleCnt="5">
        <dgm:presLayoutVars>
          <dgm:bulletEnabled val="1"/>
        </dgm:presLayoutVars>
      </dgm:prSet>
      <dgm:spPr/>
    </dgm:pt>
    <dgm:pt modelId="{EDC0E254-D195-264F-8ACD-0EEE002DF477}" type="pres">
      <dgm:prSet presAssocID="{A4F2CE30-EE8C-4609-BD17-90581FE28E7E}" presName="FiveNodes_2" presStyleLbl="node1" presStyleIdx="1" presStyleCnt="5">
        <dgm:presLayoutVars>
          <dgm:bulletEnabled val="1"/>
        </dgm:presLayoutVars>
      </dgm:prSet>
      <dgm:spPr/>
    </dgm:pt>
    <dgm:pt modelId="{33757E27-76DF-3744-BAC6-5334BD14BBB4}" type="pres">
      <dgm:prSet presAssocID="{A4F2CE30-EE8C-4609-BD17-90581FE28E7E}" presName="FiveNodes_3" presStyleLbl="node1" presStyleIdx="2" presStyleCnt="5">
        <dgm:presLayoutVars>
          <dgm:bulletEnabled val="1"/>
        </dgm:presLayoutVars>
      </dgm:prSet>
      <dgm:spPr/>
    </dgm:pt>
    <dgm:pt modelId="{87BA1852-E8BF-8B40-BEAD-7FBACD127CE0}" type="pres">
      <dgm:prSet presAssocID="{A4F2CE30-EE8C-4609-BD17-90581FE28E7E}" presName="FiveNodes_4" presStyleLbl="node1" presStyleIdx="3" presStyleCnt="5">
        <dgm:presLayoutVars>
          <dgm:bulletEnabled val="1"/>
        </dgm:presLayoutVars>
      </dgm:prSet>
      <dgm:spPr/>
    </dgm:pt>
    <dgm:pt modelId="{0AC643EE-7857-6D46-8854-A4D442DF09F8}" type="pres">
      <dgm:prSet presAssocID="{A4F2CE30-EE8C-4609-BD17-90581FE28E7E}" presName="FiveNodes_5" presStyleLbl="node1" presStyleIdx="4" presStyleCnt="5">
        <dgm:presLayoutVars>
          <dgm:bulletEnabled val="1"/>
        </dgm:presLayoutVars>
      </dgm:prSet>
      <dgm:spPr/>
    </dgm:pt>
    <dgm:pt modelId="{C3BEAE16-7E0C-AF43-8C49-3E5656C9461C}" type="pres">
      <dgm:prSet presAssocID="{A4F2CE30-EE8C-4609-BD17-90581FE28E7E}" presName="FiveConn_1-2" presStyleLbl="fgAccFollowNode1" presStyleIdx="0" presStyleCnt="4">
        <dgm:presLayoutVars>
          <dgm:bulletEnabled val="1"/>
        </dgm:presLayoutVars>
      </dgm:prSet>
      <dgm:spPr/>
    </dgm:pt>
    <dgm:pt modelId="{2C91162F-A02B-8C46-BA16-2786C4B84AA9}" type="pres">
      <dgm:prSet presAssocID="{A4F2CE30-EE8C-4609-BD17-90581FE28E7E}" presName="FiveConn_2-3" presStyleLbl="fgAccFollowNode1" presStyleIdx="1" presStyleCnt="4">
        <dgm:presLayoutVars>
          <dgm:bulletEnabled val="1"/>
        </dgm:presLayoutVars>
      </dgm:prSet>
      <dgm:spPr/>
    </dgm:pt>
    <dgm:pt modelId="{9C9A422B-D72B-FE41-B183-ED3FD17292DE}" type="pres">
      <dgm:prSet presAssocID="{A4F2CE30-EE8C-4609-BD17-90581FE28E7E}" presName="FiveConn_3-4" presStyleLbl="fgAccFollowNode1" presStyleIdx="2" presStyleCnt="4">
        <dgm:presLayoutVars>
          <dgm:bulletEnabled val="1"/>
        </dgm:presLayoutVars>
      </dgm:prSet>
      <dgm:spPr/>
    </dgm:pt>
    <dgm:pt modelId="{70DA819A-C091-374A-A35B-C5395BC8513A}" type="pres">
      <dgm:prSet presAssocID="{A4F2CE30-EE8C-4609-BD17-90581FE28E7E}" presName="FiveConn_4-5" presStyleLbl="fgAccFollowNode1" presStyleIdx="3" presStyleCnt="4">
        <dgm:presLayoutVars>
          <dgm:bulletEnabled val="1"/>
        </dgm:presLayoutVars>
      </dgm:prSet>
      <dgm:spPr/>
    </dgm:pt>
    <dgm:pt modelId="{C8623AA8-F9D6-2940-BFCF-2A511056307A}" type="pres">
      <dgm:prSet presAssocID="{A4F2CE30-EE8C-4609-BD17-90581FE28E7E}" presName="FiveNodes_1_text" presStyleLbl="node1" presStyleIdx="4" presStyleCnt="5">
        <dgm:presLayoutVars>
          <dgm:bulletEnabled val="1"/>
        </dgm:presLayoutVars>
      </dgm:prSet>
      <dgm:spPr/>
    </dgm:pt>
    <dgm:pt modelId="{743B6C8E-4DF2-B64B-9773-DFD098F7B11A}" type="pres">
      <dgm:prSet presAssocID="{A4F2CE30-EE8C-4609-BD17-90581FE28E7E}" presName="FiveNodes_2_text" presStyleLbl="node1" presStyleIdx="4" presStyleCnt="5">
        <dgm:presLayoutVars>
          <dgm:bulletEnabled val="1"/>
        </dgm:presLayoutVars>
      </dgm:prSet>
      <dgm:spPr/>
    </dgm:pt>
    <dgm:pt modelId="{3F68638D-5095-1349-AB6B-F9F7714E1659}" type="pres">
      <dgm:prSet presAssocID="{A4F2CE30-EE8C-4609-BD17-90581FE28E7E}" presName="FiveNodes_3_text" presStyleLbl="node1" presStyleIdx="4" presStyleCnt="5">
        <dgm:presLayoutVars>
          <dgm:bulletEnabled val="1"/>
        </dgm:presLayoutVars>
      </dgm:prSet>
      <dgm:spPr/>
    </dgm:pt>
    <dgm:pt modelId="{6F227096-D5EB-9C47-BCB6-28E5AE734885}" type="pres">
      <dgm:prSet presAssocID="{A4F2CE30-EE8C-4609-BD17-90581FE28E7E}" presName="FiveNodes_4_text" presStyleLbl="node1" presStyleIdx="4" presStyleCnt="5">
        <dgm:presLayoutVars>
          <dgm:bulletEnabled val="1"/>
        </dgm:presLayoutVars>
      </dgm:prSet>
      <dgm:spPr/>
    </dgm:pt>
    <dgm:pt modelId="{6DA914C0-35EC-F44D-BC8A-5B2655EDF84F}" type="pres">
      <dgm:prSet presAssocID="{A4F2CE30-EE8C-4609-BD17-90581FE28E7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3BBB1C-488A-754B-A6F9-695CFD7456A8}" type="presOf" srcId="{96F76DE9-C5E5-4BB1-8B9C-3D34F7FE3EAE}" destId="{70DA819A-C091-374A-A35B-C5395BC8513A}" srcOrd="0" destOrd="0" presId="urn:microsoft.com/office/officeart/2005/8/layout/vProcess5"/>
    <dgm:cxn modelId="{D74D9D1F-4D63-0544-BE62-D2B80A38BA3A}" type="presOf" srcId="{0087A301-D80E-4F64-8250-CD002AFA2080}" destId="{C8623AA8-F9D6-2940-BFCF-2A511056307A}" srcOrd="1" destOrd="0" presId="urn:microsoft.com/office/officeart/2005/8/layout/vProcess5"/>
    <dgm:cxn modelId="{382B2020-551B-8548-B890-1D4D6F51BB5E}" type="presOf" srcId="{A8BB1C12-E535-48A6-BF55-A17CEF087771}" destId="{2C91162F-A02B-8C46-BA16-2786C4B84AA9}" srcOrd="0" destOrd="0" presId="urn:microsoft.com/office/officeart/2005/8/layout/vProcess5"/>
    <dgm:cxn modelId="{6898E223-80A9-204C-B552-B47B1BF9001E}" type="presOf" srcId="{66A1B10E-D0E5-4603-9A38-F3D69A6ACB91}" destId="{9C9A422B-D72B-FE41-B183-ED3FD17292DE}" srcOrd="0" destOrd="0" presId="urn:microsoft.com/office/officeart/2005/8/layout/vProcess5"/>
    <dgm:cxn modelId="{D3FC2629-EDD3-7940-849D-8E2397DCCC2D}" type="presOf" srcId="{A4F2CE30-EE8C-4609-BD17-90581FE28E7E}" destId="{EA3418FB-73D3-774A-8CD3-EE0C95E70CE1}" srcOrd="0" destOrd="0" presId="urn:microsoft.com/office/officeart/2005/8/layout/vProcess5"/>
    <dgm:cxn modelId="{BB8D302B-3494-874A-BB0B-E580A6D7222D}" type="presOf" srcId="{CC4E1B1F-ABD3-4424-9B23-B9995CCD115F}" destId="{6F227096-D5EB-9C47-BCB6-28E5AE734885}" srcOrd="1" destOrd="0" presId="urn:microsoft.com/office/officeart/2005/8/layout/vProcess5"/>
    <dgm:cxn modelId="{CB87BB2B-AB8C-9D49-8AFE-0B5E76B2CF8A}" type="presOf" srcId="{E12BE276-B669-469A-9083-EF1E0A8C2C64}" destId="{33757E27-76DF-3744-BAC6-5334BD14BBB4}" srcOrd="0" destOrd="0" presId="urn:microsoft.com/office/officeart/2005/8/layout/vProcess5"/>
    <dgm:cxn modelId="{3048613B-C1A5-44AC-A138-0C70F1C1CB0C}" srcId="{A4F2CE30-EE8C-4609-BD17-90581FE28E7E}" destId="{E12BE276-B669-469A-9083-EF1E0A8C2C64}" srcOrd="2" destOrd="0" parTransId="{DC8CF582-1436-400C-BA0E-86B23F19073B}" sibTransId="{66A1B10E-D0E5-4603-9A38-F3D69A6ACB91}"/>
    <dgm:cxn modelId="{A6CBEE3D-BE4A-41DF-933C-82D08019050B}" srcId="{A4F2CE30-EE8C-4609-BD17-90581FE28E7E}" destId="{CC4E1B1F-ABD3-4424-9B23-B9995CCD115F}" srcOrd="3" destOrd="0" parTransId="{84B13FC1-4DDD-4449-ACB7-EF3C3E8FA08D}" sibTransId="{96F76DE9-C5E5-4BB1-8B9C-3D34F7FE3EAE}"/>
    <dgm:cxn modelId="{DE771F4D-3D43-2549-B93E-A85740C3868D}" type="presOf" srcId="{FB36A8A8-36B5-4896-B96D-7F96EF7688AF}" destId="{6DA914C0-35EC-F44D-BC8A-5B2655EDF84F}" srcOrd="1" destOrd="0" presId="urn:microsoft.com/office/officeart/2005/8/layout/vProcess5"/>
    <dgm:cxn modelId="{60EBDF5F-BBB6-5C49-B1EB-C71222263FAB}" type="presOf" srcId="{71976D6C-76EF-4D91-A66E-93E596E6619E}" destId="{743B6C8E-4DF2-B64B-9773-DFD098F7B11A}" srcOrd="1" destOrd="0" presId="urn:microsoft.com/office/officeart/2005/8/layout/vProcess5"/>
    <dgm:cxn modelId="{5C0E6F6C-10D3-0B4C-B07D-5794D63C3A08}" type="presOf" srcId="{FB36A8A8-36B5-4896-B96D-7F96EF7688AF}" destId="{0AC643EE-7857-6D46-8854-A4D442DF09F8}" srcOrd="0" destOrd="0" presId="urn:microsoft.com/office/officeart/2005/8/layout/vProcess5"/>
    <dgm:cxn modelId="{F286B36C-4CB1-4326-88E1-C5ACEB0B6A88}" srcId="{A4F2CE30-EE8C-4609-BD17-90581FE28E7E}" destId="{71976D6C-76EF-4D91-A66E-93E596E6619E}" srcOrd="1" destOrd="0" parTransId="{712BD05F-76D3-4464-A575-0BBBCF5B1934}" sibTransId="{A8BB1C12-E535-48A6-BF55-A17CEF087771}"/>
    <dgm:cxn modelId="{3A854987-A41C-0547-8ECF-47EEF1A2C68D}" type="presOf" srcId="{71976D6C-76EF-4D91-A66E-93E596E6619E}" destId="{EDC0E254-D195-264F-8ACD-0EEE002DF477}" srcOrd="0" destOrd="0" presId="urn:microsoft.com/office/officeart/2005/8/layout/vProcess5"/>
    <dgm:cxn modelId="{8DF8858C-1656-FE4B-9027-B832EA8631D9}" type="presOf" srcId="{CC4E1B1F-ABD3-4424-9B23-B9995CCD115F}" destId="{87BA1852-E8BF-8B40-BEAD-7FBACD127CE0}" srcOrd="0" destOrd="0" presId="urn:microsoft.com/office/officeart/2005/8/layout/vProcess5"/>
    <dgm:cxn modelId="{F78F749A-EF9F-F04F-85EC-D89FEB74562B}" type="presOf" srcId="{B45199C2-4E14-4623-A0BE-F7C2E07700F4}" destId="{C3BEAE16-7E0C-AF43-8C49-3E5656C9461C}" srcOrd="0" destOrd="0" presId="urn:microsoft.com/office/officeart/2005/8/layout/vProcess5"/>
    <dgm:cxn modelId="{F849C8B2-33D6-489D-ACD9-71D304E1B730}" srcId="{A4F2CE30-EE8C-4609-BD17-90581FE28E7E}" destId="{0087A301-D80E-4F64-8250-CD002AFA2080}" srcOrd="0" destOrd="0" parTransId="{0EFF9F5C-8B04-4BA4-95EC-6BDE45E084C7}" sibTransId="{B45199C2-4E14-4623-A0BE-F7C2E07700F4}"/>
    <dgm:cxn modelId="{C9629BCF-6072-4653-B4B7-977BE012449B}" srcId="{A4F2CE30-EE8C-4609-BD17-90581FE28E7E}" destId="{FB36A8A8-36B5-4896-B96D-7F96EF7688AF}" srcOrd="4" destOrd="0" parTransId="{3B1F1CD1-537B-40DC-A7A8-BFF0CE48B8F1}" sibTransId="{D8E37DBA-BCA5-44DA-852A-DA5C37EC99E9}"/>
    <dgm:cxn modelId="{FCD4C4E6-E564-1D4B-B0E5-D4C5931A8326}" type="presOf" srcId="{E12BE276-B669-469A-9083-EF1E0A8C2C64}" destId="{3F68638D-5095-1349-AB6B-F9F7714E1659}" srcOrd="1" destOrd="0" presId="urn:microsoft.com/office/officeart/2005/8/layout/vProcess5"/>
    <dgm:cxn modelId="{3CE0E8FD-466A-7844-9F49-2138F80E273F}" type="presOf" srcId="{0087A301-D80E-4F64-8250-CD002AFA2080}" destId="{4B4D9CE5-2E60-A54A-A9A0-D75C4F38A57A}" srcOrd="0" destOrd="0" presId="urn:microsoft.com/office/officeart/2005/8/layout/vProcess5"/>
    <dgm:cxn modelId="{3BE4062E-139B-1940-9606-3CB7733A613F}" type="presParOf" srcId="{EA3418FB-73D3-774A-8CD3-EE0C95E70CE1}" destId="{64C601BF-C687-F34E-BEF9-439E4900684D}" srcOrd="0" destOrd="0" presId="urn:microsoft.com/office/officeart/2005/8/layout/vProcess5"/>
    <dgm:cxn modelId="{D695C7EC-4AA2-3044-AC31-44BA8EF4C91F}" type="presParOf" srcId="{EA3418FB-73D3-774A-8CD3-EE0C95E70CE1}" destId="{4B4D9CE5-2E60-A54A-A9A0-D75C4F38A57A}" srcOrd="1" destOrd="0" presId="urn:microsoft.com/office/officeart/2005/8/layout/vProcess5"/>
    <dgm:cxn modelId="{9E599B57-93B9-2D4B-9E91-A69F4B1912E4}" type="presParOf" srcId="{EA3418FB-73D3-774A-8CD3-EE0C95E70CE1}" destId="{EDC0E254-D195-264F-8ACD-0EEE002DF477}" srcOrd="2" destOrd="0" presId="urn:microsoft.com/office/officeart/2005/8/layout/vProcess5"/>
    <dgm:cxn modelId="{DD09319C-205C-6D49-9237-7C0DD24EEDA7}" type="presParOf" srcId="{EA3418FB-73D3-774A-8CD3-EE0C95E70CE1}" destId="{33757E27-76DF-3744-BAC6-5334BD14BBB4}" srcOrd="3" destOrd="0" presId="urn:microsoft.com/office/officeart/2005/8/layout/vProcess5"/>
    <dgm:cxn modelId="{B524DB5C-1670-CD48-A4DA-06FD6AE3E82A}" type="presParOf" srcId="{EA3418FB-73D3-774A-8CD3-EE0C95E70CE1}" destId="{87BA1852-E8BF-8B40-BEAD-7FBACD127CE0}" srcOrd="4" destOrd="0" presId="urn:microsoft.com/office/officeart/2005/8/layout/vProcess5"/>
    <dgm:cxn modelId="{D45F95D8-CC4C-2944-BE85-B8E3CC16E888}" type="presParOf" srcId="{EA3418FB-73D3-774A-8CD3-EE0C95E70CE1}" destId="{0AC643EE-7857-6D46-8854-A4D442DF09F8}" srcOrd="5" destOrd="0" presId="urn:microsoft.com/office/officeart/2005/8/layout/vProcess5"/>
    <dgm:cxn modelId="{D636F06B-4B69-CA4D-83C7-48FC94A82E27}" type="presParOf" srcId="{EA3418FB-73D3-774A-8CD3-EE0C95E70CE1}" destId="{C3BEAE16-7E0C-AF43-8C49-3E5656C9461C}" srcOrd="6" destOrd="0" presId="urn:microsoft.com/office/officeart/2005/8/layout/vProcess5"/>
    <dgm:cxn modelId="{4822E0E3-84BD-1D44-9B67-637BEACB38C8}" type="presParOf" srcId="{EA3418FB-73D3-774A-8CD3-EE0C95E70CE1}" destId="{2C91162F-A02B-8C46-BA16-2786C4B84AA9}" srcOrd="7" destOrd="0" presId="urn:microsoft.com/office/officeart/2005/8/layout/vProcess5"/>
    <dgm:cxn modelId="{9A9D784A-1B24-F047-B1E4-DC0837598215}" type="presParOf" srcId="{EA3418FB-73D3-774A-8CD3-EE0C95E70CE1}" destId="{9C9A422B-D72B-FE41-B183-ED3FD17292DE}" srcOrd="8" destOrd="0" presId="urn:microsoft.com/office/officeart/2005/8/layout/vProcess5"/>
    <dgm:cxn modelId="{6D42A0B8-CA77-FA47-AEC8-73630EBE221A}" type="presParOf" srcId="{EA3418FB-73D3-774A-8CD3-EE0C95E70CE1}" destId="{70DA819A-C091-374A-A35B-C5395BC8513A}" srcOrd="9" destOrd="0" presId="urn:microsoft.com/office/officeart/2005/8/layout/vProcess5"/>
    <dgm:cxn modelId="{D8D6E773-7971-FD4A-9572-9A79106EFB89}" type="presParOf" srcId="{EA3418FB-73D3-774A-8CD3-EE0C95E70CE1}" destId="{C8623AA8-F9D6-2940-BFCF-2A511056307A}" srcOrd="10" destOrd="0" presId="urn:microsoft.com/office/officeart/2005/8/layout/vProcess5"/>
    <dgm:cxn modelId="{CA679CAA-8631-A747-9863-0D927E07EC33}" type="presParOf" srcId="{EA3418FB-73D3-774A-8CD3-EE0C95E70CE1}" destId="{743B6C8E-4DF2-B64B-9773-DFD098F7B11A}" srcOrd="11" destOrd="0" presId="urn:microsoft.com/office/officeart/2005/8/layout/vProcess5"/>
    <dgm:cxn modelId="{8B4654F6-6F4F-3C4B-8479-274E35C9E530}" type="presParOf" srcId="{EA3418FB-73D3-774A-8CD3-EE0C95E70CE1}" destId="{3F68638D-5095-1349-AB6B-F9F7714E1659}" srcOrd="12" destOrd="0" presId="urn:microsoft.com/office/officeart/2005/8/layout/vProcess5"/>
    <dgm:cxn modelId="{43B99F45-80B7-F44B-BC97-576D4616743D}" type="presParOf" srcId="{EA3418FB-73D3-774A-8CD3-EE0C95E70CE1}" destId="{6F227096-D5EB-9C47-BCB6-28E5AE734885}" srcOrd="13" destOrd="0" presId="urn:microsoft.com/office/officeart/2005/8/layout/vProcess5"/>
    <dgm:cxn modelId="{5D6E478D-BBBC-D24E-8462-892C504A745D}" type="presParOf" srcId="{EA3418FB-73D3-774A-8CD3-EE0C95E70CE1}" destId="{6DA914C0-35EC-F44D-BC8A-5B2655EDF84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CC76A16-207D-4E91-A476-BAE0049A15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9B228-C41C-40FB-864D-CE73CE612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Ratios are typically </a:t>
          </a:r>
          <a:r>
            <a:rPr lang="en-US" b="1" dirty="0"/>
            <a:t>close to 1</a:t>
          </a:r>
          <a:r>
            <a:rPr lang="en-US" dirty="0"/>
            <a:t> → heuristic near-optimal.</a:t>
          </a:r>
        </a:p>
      </dgm:t>
    </dgm:pt>
    <dgm:pt modelId="{CD610600-ED01-4CD5-BF38-7AC58A743AB1}" type="parTrans" cxnId="{1CFCDDC9-9D57-485B-98E0-266341A26BF6}">
      <dgm:prSet/>
      <dgm:spPr/>
      <dgm:t>
        <a:bodyPr/>
        <a:lstStyle/>
        <a:p>
          <a:endParaRPr lang="en-US"/>
        </a:p>
      </dgm:t>
    </dgm:pt>
    <dgm:pt modelId="{1A243F25-45F1-41E0-81D8-6E52B23001D5}" type="sibTrans" cxnId="{1CFCDDC9-9D57-485B-98E0-266341A26BF6}">
      <dgm:prSet/>
      <dgm:spPr/>
      <dgm:t>
        <a:bodyPr/>
        <a:lstStyle/>
        <a:p>
          <a:endParaRPr lang="en-US"/>
        </a:p>
      </dgm:t>
    </dgm:pt>
    <dgm:pt modelId="{C54DF3EC-2BB0-4598-9C42-74A7D6D569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Failure rate = 0% for small n.</a:t>
          </a:r>
        </a:p>
      </dgm:t>
    </dgm:pt>
    <dgm:pt modelId="{9844FFFA-7172-4D3C-B361-B4A20A50B831}" type="parTrans" cxnId="{AD4D5B82-5822-436B-BAAF-156654133472}">
      <dgm:prSet/>
      <dgm:spPr/>
      <dgm:t>
        <a:bodyPr/>
        <a:lstStyle/>
        <a:p>
          <a:endParaRPr lang="en-US"/>
        </a:p>
      </dgm:t>
    </dgm:pt>
    <dgm:pt modelId="{0286C0C9-A4C1-4C0B-8F28-86636484B0F2}" type="sibTrans" cxnId="{AD4D5B82-5822-436B-BAAF-156654133472}">
      <dgm:prSet/>
      <dgm:spPr/>
      <dgm:t>
        <a:bodyPr/>
        <a:lstStyle/>
        <a:p>
          <a:endParaRPr lang="en-US"/>
        </a:p>
      </dgm:t>
    </dgm:pt>
    <dgm:pt modelId="{CE625961-ED96-4D3B-8BB3-48641F52A0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 n=18: failure rate ≈ 33%.</a:t>
          </a:r>
        </a:p>
      </dgm:t>
    </dgm:pt>
    <dgm:pt modelId="{941D8925-35CE-457D-8E03-9B0FFA96C7C4}" type="parTrans" cxnId="{F80083D1-02AD-45CF-B361-739A4C12C93B}">
      <dgm:prSet/>
      <dgm:spPr/>
      <dgm:t>
        <a:bodyPr/>
        <a:lstStyle/>
        <a:p>
          <a:endParaRPr lang="en-US"/>
        </a:p>
      </dgm:t>
    </dgm:pt>
    <dgm:pt modelId="{4995A9FF-E636-4514-B7FB-8B283B395AA3}" type="sibTrans" cxnId="{F80083D1-02AD-45CF-B361-739A4C12C93B}">
      <dgm:prSet/>
      <dgm:spPr/>
      <dgm:t>
        <a:bodyPr/>
        <a:lstStyle/>
        <a:p>
          <a:endParaRPr lang="en-US"/>
        </a:p>
      </dgm:t>
    </dgm:pt>
    <dgm:pt modelId="{71C9F5C0-7795-4AB7-879D-64D15E9A5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Degradation due to </a:t>
          </a:r>
          <a:r>
            <a:rPr lang="en-US" b="1"/>
            <a:t>complex search landscape</a:t>
          </a:r>
          <a:r>
            <a:rPr lang="en-US"/>
            <a:t>.</a:t>
          </a:r>
        </a:p>
      </dgm:t>
    </dgm:pt>
    <dgm:pt modelId="{9A73C3F6-79FE-44F8-B9A1-1E0BD875BE98}" type="parTrans" cxnId="{EF8BB8F8-EF6B-4468-AECF-411895AD820A}">
      <dgm:prSet/>
      <dgm:spPr/>
      <dgm:t>
        <a:bodyPr/>
        <a:lstStyle/>
        <a:p>
          <a:endParaRPr lang="en-US"/>
        </a:p>
      </dgm:t>
    </dgm:pt>
    <dgm:pt modelId="{FDFE605F-5456-4771-9D00-BF97D0ACEA0B}" type="sibTrans" cxnId="{EF8BB8F8-EF6B-4468-AECF-411895AD820A}">
      <dgm:prSet/>
      <dgm:spPr/>
      <dgm:t>
        <a:bodyPr/>
        <a:lstStyle/>
        <a:p>
          <a:endParaRPr lang="en-US"/>
        </a:p>
      </dgm:t>
    </dgm:pt>
    <dgm:pt modelId="{5D5918BE-5967-4108-9AE1-5882353F8F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Still practical when brute force becomes infeasible.</a:t>
          </a:r>
        </a:p>
      </dgm:t>
    </dgm:pt>
    <dgm:pt modelId="{CF7199DD-9C5D-436D-8B4D-949FEDB022CC}" type="parTrans" cxnId="{2E1F5E8B-124E-4A7B-89B3-3C67A3AE3A7B}">
      <dgm:prSet/>
      <dgm:spPr/>
      <dgm:t>
        <a:bodyPr/>
        <a:lstStyle/>
        <a:p>
          <a:endParaRPr lang="en-US"/>
        </a:p>
      </dgm:t>
    </dgm:pt>
    <dgm:pt modelId="{40ABD4BB-B94B-4E79-9BB0-85160B70F055}" type="sibTrans" cxnId="{2E1F5E8B-124E-4A7B-89B3-3C67A3AE3A7B}">
      <dgm:prSet/>
      <dgm:spPr/>
      <dgm:t>
        <a:bodyPr/>
        <a:lstStyle/>
        <a:p>
          <a:endParaRPr lang="en-US"/>
        </a:p>
      </dgm:t>
    </dgm:pt>
    <dgm:pt modelId="{7E525996-DA3E-48EE-A807-20A36431047A}" type="pres">
      <dgm:prSet presAssocID="{2CC76A16-207D-4E91-A476-BAE0049A153C}" presName="root" presStyleCnt="0">
        <dgm:presLayoutVars>
          <dgm:dir/>
          <dgm:resizeHandles val="exact"/>
        </dgm:presLayoutVars>
      </dgm:prSet>
      <dgm:spPr/>
    </dgm:pt>
    <dgm:pt modelId="{AA87F7F5-B657-45D5-8FDA-4CE6F6CA12C1}" type="pres">
      <dgm:prSet presAssocID="{CA19B228-C41C-40FB-864D-CE73CE612BF8}" presName="compNode" presStyleCnt="0"/>
      <dgm:spPr/>
    </dgm:pt>
    <dgm:pt modelId="{46A9FF19-4B73-4CF0-B56F-798B05FF134A}" type="pres">
      <dgm:prSet presAssocID="{CA19B228-C41C-40FB-864D-CE73CE612BF8}" presName="bgRect" presStyleLbl="bgShp" presStyleIdx="0" presStyleCnt="5"/>
      <dgm:spPr/>
    </dgm:pt>
    <dgm:pt modelId="{47B1F8C9-CEB2-4754-BA5C-207BB9A92C1B}" type="pres">
      <dgm:prSet presAssocID="{CA19B228-C41C-40FB-864D-CE73CE612BF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626F51-CD52-4CA8-9F56-E51565B8B3CD}" type="pres">
      <dgm:prSet presAssocID="{CA19B228-C41C-40FB-864D-CE73CE612BF8}" presName="spaceRect" presStyleCnt="0"/>
      <dgm:spPr/>
    </dgm:pt>
    <dgm:pt modelId="{4CA79D6F-5D7A-41F5-9FC4-CD267AE7EFC2}" type="pres">
      <dgm:prSet presAssocID="{CA19B228-C41C-40FB-864D-CE73CE612BF8}" presName="parTx" presStyleLbl="revTx" presStyleIdx="0" presStyleCnt="5">
        <dgm:presLayoutVars>
          <dgm:chMax val="0"/>
          <dgm:chPref val="0"/>
        </dgm:presLayoutVars>
      </dgm:prSet>
      <dgm:spPr/>
    </dgm:pt>
    <dgm:pt modelId="{01FB473A-637D-4D49-BC7B-AF368DFDB105}" type="pres">
      <dgm:prSet presAssocID="{1A243F25-45F1-41E0-81D8-6E52B23001D5}" presName="sibTrans" presStyleCnt="0"/>
      <dgm:spPr/>
    </dgm:pt>
    <dgm:pt modelId="{F8763643-FFBA-426D-8174-E99164A70F3A}" type="pres">
      <dgm:prSet presAssocID="{C54DF3EC-2BB0-4598-9C42-74A7D6D56984}" presName="compNode" presStyleCnt="0"/>
      <dgm:spPr/>
    </dgm:pt>
    <dgm:pt modelId="{9925007A-0C4A-40F1-B630-4F56EF6F2CC0}" type="pres">
      <dgm:prSet presAssocID="{C54DF3EC-2BB0-4598-9C42-74A7D6D56984}" presName="bgRect" presStyleLbl="bgShp" presStyleIdx="1" presStyleCnt="5"/>
      <dgm:spPr/>
    </dgm:pt>
    <dgm:pt modelId="{82AF6885-587C-4CF1-ABFF-2425002E90D4}" type="pres">
      <dgm:prSet presAssocID="{C54DF3EC-2BB0-4598-9C42-74A7D6D569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FDE065C2-F9A7-410B-A6FF-96D8964F8089}" type="pres">
      <dgm:prSet presAssocID="{C54DF3EC-2BB0-4598-9C42-74A7D6D56984}" presName="spaceRect" presStyleCnt="0"/>
      <dgm:spPr/>
    </dgm:pt>
    <dgm:pt modelId="{2C600C6B-6324-4202-B19A-34B9CD8C4056}" type="pres">
      <dgm:prSet presAssocID="{C54DF3EC-2BB0-4598-9C42-74A7D6D56984}" presName="parTx" presStyleLbl="revTx" presStyleIdx="1" presStyleCnt="5">
        <dgm:presLayoutVars>
          <dgm:chMax val="0"/>
          <dgm:chPref val="0"/>
        </dgm:presLayoutVars>
      </dgm:prSet>
      <dgm:spPr/>
    </dgm:pt>
    <dgm:pt modelId="{F69C5CC7-A119-4204-B85A-CC7B13A1548C}" type="pres">
      <dgm:prSet presAssocID="{0286C0C9-A4C1-4C0B-8F28-86636484B0F2}" presName="sibTrans" presStyleCnt="0"/>
      <dgm:spPr/>
    </dgm:pt>
    <dgm:pt modelId="{CD420C81-3DBC-4ED0-8B49-415CD794FC34}" type="pres">
      <dgm:prSet presAssocID="{CE625961-ED96-4D3B-8BB3-48641F52A0CF}" presName="compNode" presStyleCnt="0"/>
      <dgm:spPr/>
    </dgm:pt>
    <dgm:pt modelId="{966EA74C-0CD5-49A2-938A-572211B77D9A}" type="pres">
      <dgm:prSet presAssocID="{CE625961-ED96-4D3B-8BB3-48641F52A0CF}" presName="bgRect" presStyleLbl="bgShp" presStyleIdx="2" presStyleCnt="5"/>
      <dgm:spPr/>
    </dgm:pt>
    <dgm:pt modelId="{ABC5FEC2-D481-4D8B-8AD5-CF3E5B960CC3}" type="pres">
      <dgm:prSet presAssocID="{CE625961-ED96-4D3B-8BB3-48641F52A0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C6E2A9AE-E83E-461E-A76F-6B6D7F3C356E}" type="pres">
      <dgm:prSet presAssocID="{CE625961-ED96-4D3B-8BB3-48641F52A0CF}" presName="spaceRect" presStyleCnt="0"/>
      <dgm:spPr/>
    </dgm:pt>
    <dgm:pt modelId="{D2E61717-8679-48C2-8B81-3319652F8F1A}" type="pres">
      <dgm:prSet presAssocID="{CE625961-ED96-4D3B-8BB3-48641F52A0CF}" presName="parTx" presStyleLbl="revTx" presStyleIdx="2" presStyleCnt="5">
        <dgm:presLayoutVars>
          <dgm:chMax val="0"/>
          <dgm:chPref val="0"/>
        </dgm:presLayoutVars>
      </dgm:prSet>
      <dgm:spPr/>
    </dgm:pt>
    <dgm:pt modelId="{6F46CB50-079A-4EBC-A498-33F4D62F9329}" type="pres">
      <dgm:prSet presAssocID="{4995A9FF-E636-4514-B7FB-8B283B395AA3}" presName="sibTrans" presStyleCnt="0"/>
      <dgm:spPr/>
    </dgm:pt>
    <dgm:pt modelId="{EA691383-A61D-4B18-9DB0-962074725212}" type="pres">
      <dgm:prSet presAssocID="{71C9F5C0-7795-4AB7-879D-64D15E9A5DCB}" presName="compNode" presStyleCnt="0"/>
      <dgm:spPr/>
    </dgm:pt>
    <dgm:pt modelId="{FAE7A2FF-ACE7-46AC-AD62-F40C338BF37D}" type="pres">
      <dgm:prSet presAssocID="{71C9F5C0-7795-4AB7-879D-64D15E9A5DCB}" presName="bgRect" presStyleLbl="bgShp" presStyleIdx="3" presStyleCnt="5"/>
      <dgm:spPr/>
    </dgm:pt>
    <dgm:pt modelId="{19F997E1-4D64-4CCB-B81B-80B04514F430}" type="pres">
      <dgm:prSet presAssocID="{71C9F5C0-7795-4AB7-879D-64D15E9A5D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ger"/>
        </a:ext>
      </dgm:extLst>
    </dgm:pt>
    <dgm:pt modelId="{BE161E03-EDF0-4074-8762-21B85A4DCEBD}" type="pres">
      <dgm:prSet presAssocID="{71C9F5C0-7795-4AB7-879D-64D15E9A5DCB}" presName="spaceRect" presStyleCnt="0"/>
      <dgm:spPr/>
    </dgm:pt>
    <dgm:pt modelId="{54553747-EEDC-44FF-A12D-F7DF5B288D4A}" type="pres">
      <dgm:prSet presAssocID="{71C9F5C0-7795-4AB7-879D-64D15E9A5DCB}" presName="parTx" presStyleLbl="revTx" presStyleIdx="3" presStyleCnt="5">
        <dgm:presLayoutVars>
          <dgm:chMax val="0"/>
          <dgm:chPref val="0"/>
        </dgm:presLayoutVars>
      </dgm:prSet>
      <dgm:spPr/>
    </dgm:pt>
    <dgm:pt modelId="{73D55B1B-B8B8-45D1-A39F-1FFD77A55EC6}" type="pres">
      <dgm:prSet presAssocID="{FDFE605F-5456-4771-9D00-BF97D0ACEA0B}" presName="sibTrans" presStyleCnt="0"/>
      <dgm:spPr/>
    </dgm:pt>
    <dgm:pt modelId="{5FA76AFD-6F32-4BB0-A62D-DCCC66B955AF}" type="pres">
      <dgm:prSet presAssocID="{5D5918BE-5967-4108-9AE1-5882353F8FE0}" presName="compNode" presStyleCnt="0"/>
      <dgm:spPr/>
    </dgm:pt>
    <dgm:pt modelId="{3B238D2B-6F51-49F2-AFBE-25CAF460ABCF}" type="pres">
      <dgm:prSet presAssocID="{5D5918BE-5967-4108-9AE1-5882353F8FE0}" presName="bgRect" presStyleLbl="bgShp" presStyleIdx="4" presStyleCnt="5"/>
      <dgm:spPr/>
    </dgm:pt>
    <dgm:pt modelId="{574A8A39-31CB-48BF-A9F8-5A58479F3473}" type="pres">
      <dgm:prSet presAssocID="{5D5918BE-5967-4108-9AE1-5882353F8F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72F04DD5-F34C-4EA3-AA94-03B1F7996AF5}" type="pres">
      <dgm:prSet presAssocID="{5D5918BE-5967-4108-9AE1-5882353F8FE0}" presName="spaceRect" presStyleCnt="0"/>
      <dgm:spPr/>
    </dgm:pt>
    <dgm:pt modelId="{F4F564A6-C7CC-4070-B99B-BFB6C67B2F55}" type="pres">
      <dgm:prSet presAssocID="{5D5918BE-5967-4108-9AE1-5882353F8FE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6FAE678-7B0A-4A9C-9F53-94FAAD5856A7}" type="presOf" srcId="{5D5918BE-5967-4108-9AE1-5882353F8FE0}" destId="{F4F564A6-C7CC-4070-B99B-BFB6C67B2F55}" srcOrd="0" destOrd="0" presId="urn:microsoft.com/office/officeart/2018/2/layout/IconVerticalSolidList"/>
    <dgm:cxn modelId="{BFF4F17A-0317-41D5-981A-75719CA03C44}" type="presOf" srcId="{CA19B228-C41C-40FB-864D-CE73CE612BF8}" destId="{4CA79D6F-5D7A-41F5-9FC4-CD267AE7EFC2}" srcOrd="0" destOrd="0" presId="urn:microsoft.com/office/officeart/2018/2/layout/IconVerticalSolidList"/>
    <dgm:cxn modelId="{AD4D5B82-5822-436B-BAAF-156654133472}" srcId="{2CC76A16-207D-4E91-A476-BAE0049A153C}" destId="{C54DF3EC-2BB0-4598-9C42-74A7D6D56984}" srcOrd="1" destOrd="0" parTransId="{9844FFFA-7172-4D3C-B361-B4A20A50B831}" sibTransId="{0286C0C9-A4C1-4C0B-8F28-86636484B0F2}"/>
    <dgm:cxn modelId="{2E1F5E8B-124E-4A7B-89B3-3C67A3AE3A7B}" srcId="{2CC76A16-207D-4E91-A476-BAE0049A153C}" destId="{5D5918BE-5967-4108-9AE1-5882353F8FE0}" srcOrd="4" destOrd="0" parTransId="{CF7199DD-9C5D-436D-8B4D-949FEDB022CC}" sibTransId="{40ABD4BB-B94B-4E79-9BB0-85160B70F055}"/>
    <dgm:cxn modelId="{EED6ACA9-7AF8-4402-A6EF-E199B652A7EB}" type="presOf" srcId="{71C9F5C0-7795-4AB7-879D-64D15E9A5DCB}" destId="{54553747-EEDC-44FF-A12D-F7DF5B288D4A}" srcOrd="0" destOrd="0" presId="urn:microsoft.com/office/officeart/2018/2/layout/IconVerticalSolidList"/>
    <dgm:cxn modelId="{C66D6DC7-ECDA-493F-8C7B-C491580677EE}" type="presOf" srcId="{CE625961-ED96-4D3B-8BB3-48641F52A0CF}" destId="{D2E61717-8679-48C2-8B81-3319652F8F1A}" srcOrd="0" destOrd="0" presId="urn:microsoft.com/office/officeart/2018/2/layout/IconVerticalSolidList"/>
    <dgm:cxn modelId="{1CFCDDC9-9D57-485B-98E0-266341A26BF6}" srcId="{2CC76A16-207D-4E91-A476-BAE0049A153C}" destId="{CA19B228-C41C-40FB-864D-CE73CE612BF8}" srcOrd="0" destOrd="0" parTransId="{CD610600-ED01-4CD5-BF38-7AC58A743AB1}" sibTransId="{1A243F25-45F1-41E0-81D8-6E52B23001D5}"/>
    <dgm:cxn modelId="{0BD8E6CD-AE18-4FDB-8B58-0C1E734891BC}" type="presOf" srcId="{2CC76A16-207D-4E91-A476-BAE0049A153C}" destId="{7E525996-DA3E-48EE-A807-20A36431047A}" srcOrd="0" destOrd="0" presId="urn:microsoft.com/office/officeart/2018/2/layout/IconVerticalSolidList"/>
    <dgm:cxn modelId="{F80083D1-02AD-45CF-B361-739A4C12C93B}" srcId="{2CC76A16-207D-4E91-A476-BAE0049A153C}" destId="{CE625961-ED96-4D3B-8BB3-48641F52A0CF}" srcOrd="2" destOrd="0" parTransId="{941D8925-35CE-457D-8E03-9B0FFA96C7C4}" sibTransId="{4995A9FF-E636-4514-B7FB-8B283B395AA3}"/>
    <dgm:cxn modelId="{EE1DE9F1-4C56-429E-9F36-6717A7AB78D8}" type="presOf" srcId="{C54DF3EC-2BB0-4598-9C42-74A7D6D56984}" destId="{2C600C6B-6324-4202-B19A-34B9CD8C4056}" srcOrd="0" destOrd="0" presId="urn:microsoft.com/office/officeart/2018/2/layout/IconVerticalSolidList"/>
    <dgm:cxn modelId="{EF8BB8F8-EF6B-4468-AECF-411895AD820A}" srcId="{2CC76A16-207D-4E91-A476-BAE0049A153C}" destId="{71C9F5C0-7795-4AB7-879D-64D15E9A5DCB}" srcOrd="3" destOrd="0" parTransId="{9A73C3F6-79FE-44F8-B9A1-1E0BD875BE98}" sibTransId="{FDFE605F-5456-4771-9D00-BF97D0ACEA0B}"/>
    <dgm:cxn modelId="{1B187C8C-55DC-4947-951D-592749B516D3}" type="presParOf" srcId="{7E525996-DA3E-48EE-A807-20A36431047A}" destId="{AA87F7F5-B657-45D5-8FDA-4CE6F6CA12C1}" srcOrd="0" destOrd="0" presId="urn:microsoft.com/office/officeart/2018/2/layout/IconVerticalSolidList"/>
    <dgm:cxn modelId="{A2D2FA07-EC06-45B4-B223-AB05D6C102EA}" type="presParOf" srcId="{AA87F7F5-B657-45D5-8FDA-4CE6F6CA12C1}" destId="{46A9FF19-4B73-4CF0-B56F-798B05FF134A}" srcOrd="0" destOrd="0" presId="urn:microsoft.com/office/officeart/2018/2/layout/IconVerticalSolidList"/>
    <dgm:cxn modelId="{256697C0-C0AC-43B7-B66E-B82431C3926D}" type="presParOf" srcId="{AA87F7F5-B657-45D5-8FDA-4CE6F6CA12C1}" destId="{47B1F8C9-CEB2-4754-BA5C-207BB9A92C1B}" srcOrd="1" destOrd="0" presId="urn:microsoft.com/office/officeart/2018/2/layout/IconVerticalSolidList"/>
    <dgm:cxn modelId="{3CFC2958-7DA3-4140-A0B4-5E56395117C8}" type="presParOf" srcId="{AA87F7F5-B657-45D5-8FDA-4CE6F6CA12C1}" destId="{13626F51-CD52-4CA8-9F56-E51565B8B3CD}" srcOrd="2" destOrd="0" presId="urn:microsoft.com/office/officeart/2018/2/layout/IconVerticalSolidList"/>
    <dgm:cxn modelId="{A3EBAD96-48DC-4DCE-95DD-453B27757592}" type="presParOf" srcId="{AA87F7F5-B657-45D5-8FDA-4CE6F6CA12C1}" destId="{4CA79D6F-5D7A-41F5-9FC4-CD267AE7EFC2}" srcOrd="3" destOrd="0" presId="urn:microsoft.com/office/officeart/2018/2/layout/IconVerticalSolidList"/>
    <dgm:cxn modelId="{B0BD41DE-1DAD-49D2-9E81-838EE6D460EB}" type="presParOf" srcId="{7E525996-DA3E-48EE-A807-20A36431047A}" destId="{01FB473A-637D-4D49-BC7B-AF368DFDB105}" srcOrd="1" destOrd="0" presId="urn:microsoft.com/office/officeart/2018/2/layout/IconVerticalSolidList"/>
    <dgm:cxn modelId="{5D072108-8F44-402F-9CC9-7D8156367F83}" type="presParOf" srcId="{7E525996-DA3E-48EE-A807-20A36431047A}" destId="{F8763643-FFBA-426D-8174-E99164A70F3A}" srcOrd="2" destOrd="0" presId="urn:microsoft.com/office/officeart/2018/2/layout/IconVerticalSolidList"/>
    <dgm:cxn modelId="{95DCAD03-C0F8-4F01-9181-963EED8A9E03}" type="presParOf" srcId="{F8763643-FFBA-426D-8174-E99164A70F3A}" destId="{9925007A-0C4A-40F1-B630-4F56EF6F2CC0}" srcOrd="0" destOrd="0" presId="urn:microsoft.com/office/officeart/2018/2/layout/IconVerticalSolidList"/>
    <dgm:cxn modelId="{0369EE2B-A942-47BF-A616-89292DAF75FF}" type="presParOf" srcId="{F8763643-FFBA-426D-8174-E99164A70F3A}" destId="{82AF6885-587C-4CF1-ABFF-2425002E90D4}" srcOrd="1" destOrd="0" presId="urn:microsoft.com/office/officeart/2018/2/layout/IconVerticalSolidList"/>
    <dgm:cxn modelId="{544C1847-28E3-4C67-A6BF-BBA88E81F036}" type="presParOf" srcId="{F8763643-FFBA-426D-8174-E99164A70F3A}" destId="{FDE065C2-F9A7-410B-A6FF-96D8964F8089}" srcOrd="2" destOrd="0" presId="urn:microsoft.com/office/officeart/2018/2/layout/IconVerticalSolidList"/>
    <dgm:cxn modelId="{3BBEE5CB-0991-404E-A716-D1CD2DE9666C}" type="presParOf" srcId="{F8763643-FFBA-426D-8174-E99164A70F3A}" destId="{2C600C6B-6324-4202-B19A-34B9CD8C4056}" srcOrd="3" destOrd="0" presId="urn:microsoft.com/office/officeart/2018/2/layout/IconVerticalSolidList"/>
    <dgm:cxn modelId="{413078D5-052E-49B8-BC7D-812CFC030F60}" type="presParOf" srcId="{7E525996-DA3E-48EE-A807-20A36431047A}" destId="{F69C5CC7-A119-4204-B85A-CC7B13A1548C}" srcOrd="3" destOrd="0" presId="urn:microsoft.com/office/officeart/2018/2/layout/IconVerticalSolidList"/>
    <dgm:cxn modelId="{7C5E7129-A366-4AED-8636-A2A04E523855}" type="presParOf" srcId="{7E525996-DA3E-48EE-A807-20A36431047A}" destId="{CD420C81-3DBC-4ED0-8B49-415CD794FC34}" srcOrd="4" destOrd="0" presId="urn:microsoft.com/office/officeart/2018/2/layout/IconVerticalSolidList"/>
    <dgm:cxn modelId="{DA65FD96-FB07-4307-932D-69ECD2CBB20A}" type="presParOf" srcId="{CD420C81-3DBC-4ED0-8B49-415CD794FC34}" destId="{966EA74C-0CD5-49A2-938A-572211B77D9A}" srcOrd="0" destOrd="0" presId="urn:microsoft.com/office/officeart/2018/2/layout/IconVerticalSolidList"/>
    <dgm:cxn modelId="{DE2F3BEA-EF75-448B-8D4B-6411600310FE}" type="presParOf" srcId="{CD420C81-3DBC-4ED0-8B49-415CD794FC34}" destId="{ABC5FEC2-D481-4D8B-8AD5-CF3E5B960CC3}" srcOrd="1" destOrd="0" presId="urn:microsoft.com/office/officeart/2018/2/layout/IconVerticalSolidList"/>
    <dgm:cxn modelId="{8125A9B1-FD43-4D2B-9D00-B3635576DDD7}" type="presParOf" srcId="{CD420C81-3DBC-4ED0-8B49-415CD794FC34}" destId="{C6E2A9AE-E83E-461E-A76F-6B6D7F3C356E}" srcOrd="2" destOrd="0" presId="urn:microsoft.com/office/officeart/2018/2/layout/IconVerticalSolidList"/>
    <dgm:cxn modelId="{44A0FF39-9D27-4566-A043-1D0797638740}" type="presParOf" srcId="{CD420C81-3DBC-4ED0-8B49-415CD794FC34}" destId="{D2E61717-8679-48C2-8B81-3319652F8F1A}" srcOrd="3" destOrd="0" presId="urn:microsoft.com/office/officeart/2018/2/layout/IconVerticalSolidList"/>
    <dgm:cxn modelId="{3D6D5E87-2397-4142-8F5F-25BA32336DA1}" type="presParOf" srcId="{7E525996-DA3E-48EE-A807-20A36431047A}" destId="{6F46CB50-079A-4EBC-A498-33F4D62F9329}" srcOrd="5" destOrd="0" presId="urn:microsoft.com/office/officeart/2018/2/layout/IconVerticalSolidList"/>
    <dgm:cxn modelId="{8165887B-1EEE-4B39-AD75-ABA19BD39731}" type="presParOf" srcId="{7E525996-DA3E-48EE-A807-20A36431047A}" destId="{EA691383-A61D-4B18-9DB0-962074725212}" srcOrd="6" destOrd="0" presId="urn:microsoft.com/office/officeart/2018/2/layout/IconVerticalSolidList"/>
    <dgm:cxn modelId="{F20F1EF6-36FF-4059-B675-04EFC6F91892}" type="presParOf" srcId="{EA691383-A61D-4B18-9DB0-962074725212}" destId="{FAE7A2FF-ACE7-46AC-AD62-F40C338BF37D}" srcOrd="0" destOrd="0" presId="urn:microsoft.com/office/officeart/2018/2/layout/IconVerticalSolidList"/>
    <dgm:cxn modelId="{7B424B07-9A36-4C32-AE0B-95D42EF7AF96}" type="presParOf" srcId="{EA691383-A61D-4B18-9DB0-962074725212}" destId="{19F997E1-4D64-4CCB-B81B-80B04514F430}" srcOrd="1" destOrd="0" presId="urn:microsoft.com/office/officeart/2018/2/layout/IconVerticalSolidList"/>
    <dgm:cxn modelId="{A7050146-DBBB-4555-AA23-1C6F281D4480}" type="presParOf" srcId="{EA691383-A61D-4B18-9DB0-962074725212}" destId="{BE161E03-EDF0-4074-8762-21B85A4DCEBD}" srcOrd="2" destOrd="0" presId="urn:microsoft.com/office/officeart/2018/2/layout/IconVerticalSolidList"/>
    <dgm:cxn modelId="{0559D421-F5D9-4DDD-AA84-B3ADE925489C}" type="presParOf" srcId="{EA691383-A61D-4B18-9DB0-962074725212}" destId="{54553747-EEDC-44FF-A12D-F7DF5B288D4A}" srcOrd="3" destOrd="0" presId="urn:microsoft.com/office/officeart/2018/2/layout/IconVerticalSolidList"/>
    <dgm:cxn modelId="{6AE3E14E-DEF2-4755-B25A-43A9598D4D80}" type="presParOf" srcId="{7E525996-DA3E-48EE-A807-20A36431047A}" destId="{73D55B1B-B8B8-45D1-A39F-1FFD77A55EC6}" srcOrd="7" destOrd="0" presId="urn:microsoft.com/office/officeart/2018/2/layout/IconVerticalSolidList"/>
    <dgm:cxn modelId="{96B3AAB5-E967-4546-96DE-145CF4BD36A1}" type="presParOf" srcId="{7E525996-DA3E-48EE-A807-20A36431047A}" destId="{5FA76AFD-6F32-4BB0-A62D-DCCC66B955AF}" srcOrd="8" destOrd="0" presId="urn:microsoft.com/office/officeart/2018/2/layout/IconVerticalSolidList"/>
    <dgm:cxn modelId="{B21D8007-B223-48FA-8CB9-741834873778}" type="presParOf" srcId="{5FA76AFD-6F32-4BB0-A62D-DCCC66B955AF}" destId="{3B238D2B-6F51-49F2-AFBE-25CAF460ABCF}" srcOrd="0" destOrd="0" presId="urn:microsoft.com/office/officeart/2018/2/layout/IconVerticalSolidList"/>
    <dgm:cxn modelId="{A5926BE0-D587-4FEB-A908-80F7B38A9127}" type="presParOf" srcId="{5FA76AFD-6F32-4BB0-A62D-DCCC66B955AF}" destId="{574A8A39-31CB-48BF-A9F8-5A58479F3473}" srcOrd="1" destOrd="0" presId="urn:microsoft.com/office/officeart/2018/2/layout/IconVerticalSolidList"/>
    <dgm:cxn modelId="{719FB305-3E6C-4096-BF55-D157F13F3282}" type="presParOf" srcId="{5FA76AFD-6F32-4BB0-A62D-DCCC66B955AF}" destId="{72F04DD5-F34C-4EA3-AA94-03B1F7996AF5}" srcOrd="2" destOrd="0" presId="urn:microsoft.com/office/officeart/2018/2/layout/IconVerticalSolidList"/>
    <dgm:cxn modelId="{BDD669DD-4557-49C3-806E-160DC5A68E2E}" type="presParOf" srcId="{5FA76AFD-6F32-4BB0-A62D-DCCC66B955AF}" destId="{F4F564A6-C7CC-4070-B99B-BFB6C67B2F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60A9A-EB26-4299-8A1E-3BE68ADDF5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D12222-8D0E-41D3-AA0F-C73F20418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Question:</a:t>
          </a:r>
          <a:r>
            <a:rPr lang="en-US"/>
            <a:t> Given G=(V,E),</a:t>
          </a:r>
        </a:p>
      </dgm:t>
    </dgm:pt>
    <dgm:pt modelId="{3637DD7B-607E-4923-A7F0-ACFD752B5BDE}" type="parTrans" cxnId="{E3D0517B-C5C4-47BD-B62F-5E93063566A0}">
      <dgm:prSet/>
      <dgm:spPr/>
      <dgm:t>
        <a:bodyPr/>
        <a:lstStyle/>
        <a:p>
          <a:endParaRPr lang="en-US"/>
        </a:p>
      </dgm:t>
    </dgm:pt>
    <dgm:pt modelId="{2796A890-520B-4744-904E-5978EA7F142B}" type="sibTrans" cxnId="{E3D0517B-C5C4-47BD-B62F-5E93063566A0}">
      <dgm:prSet/>
      <dgm:spPr/>
      <dgm:t>
        <a:bodyPr/>
        <a:lstStyle/>
        <a:p>
          <a:endParaRPr lang="en-US"/>
        </a:p>
      </dgm:t>
    </dgm:pt>
    <dgm:pt modelId="{58B8D189-4A14-4A11-836D-EB435BCEC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Find a partition of </a:t>
          </a:r>
          <a:r>
            <a:rPr lang="en-US"/>
            <a:t>V</a:t>
          </a:r>
          <a:r>
            <a:rPr lang="en-US" i="1"/>
            <a:t> into two subsets maximizing crossing edges.</a:t>
          </a:r>
          <a:endParaRPr lang="en-US"/>
        </a:p>
      </dgm:t>
    </dgm:pt>
    <dgm:pt modelId="{C905BFAB-0000-4E02-863A-61110753E362}" type="parTrans" cxnId="{A26945C6-94E2-473B-8138-76A2FB1791EE}">
      <dgm:prSet/>
      <dgm:spPr/>
      <dgm:t>
        <a:bodyPr/>
        <a:lstStyle/>
        <a:p>
          <a:endParaRPr lang="en-US"/>
        </a:p>
      </dgm:t>
    </dgm:pt>
    <dgm:pt modelId="{92F1A9FB-8DC1-4991-A310-A143B98F64D4}" type="sibTrans" cxnId="{A26945C6-94E2-473B-8138-76A2FB1791EE}">
      <dgm:prSet/>
      <dgm:spPr/>
      <dgm:t>
        <a:bodyPr/>
        <a:lstStyle/>
        <a:p>
          <a:endParaRPr lang="en-US"/>
        </a:p>
      </dgm:t>
    </dgm:pt>
    <dgm:pt modelId="{A3972E2E-D1C1-4158-B794-C9828C0847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Objective: </a:t>
          </a:r>
          <a:r>
            <a:rPr lang="en-US" b="1"/>
            <a:t>maximize cut size</a:t>
          </a:r>
          <a:r>
            <a:rPr lang="en-US"/>
            <a:t>.</a:t>
          </a:r>
        </a:p>
      </dgm:t>
    </dgm:pt>
    <dgm:pt modelId="{49D39E61-E9F0-4AC1-8C06-941E50A6DA17}" type="parTrans" cxnId="{E86D53CD-BAD4-49A9-980D-22323DEE6B6D}">
      <dgm:prSet/>
      <dgm:spPr/>
      <dgm:t>
        <a:bodyPr/>
        <a:lstStyle/>
        <a:p>
          <a:endParaRPr lang="en-US"/>
        </a:p>
      </dgm:t>
    </dgm:pt>
    <dgm:pt modelId="{4740D184-F481-4D49-8374-8B71043DEEC3}" type="sibTrans" cxnId="{E86D53CD-BAD4-49A9-980D-22323DEE6B6D}">
      <dgm:prSet/>
      <dgm:spPr/>
      <dgm:t>
        <a:bodyPr/>
        <a:lstStyle/>
        <a:p>
          <a:endParaRPr lang="en-US"/>
        </a:p>
      </dgm:t>
    </dgm:pt>
    <dgm:pt modelId="{E56A31F7-FFC1-49C4-A850-263075D129F7}" type="pres">
      <dgm:prSet presAssocID="{BF160A9A-EB26-4299-8A1E-3BE68ADDF5EE}" presName="root" presStyleCnt="0">
        <dgm:presLayoutVars>
          <dgm:dir/>
          <dgm:resizeHandles val="exact"/>
        </dgm:presLayoutVars>
      </dgm:prSet>
      <dgm:spPr/>
    </dgm:pt>
    <dgm:pt modelId="{CF9684C9-81D1-4117-AA3F-74E13A40C7E6}" type="pres">
      <dgm:prSet presAssocID="{0ED12222-8D0E-41D3-AA0F-C73F20418EA9}" presName="compNode" presStyleCnt="0"/>
      <dgm:spPr/>
    </dgm:pt>
    <dgm:pt modelId="{E8927107-8407-4ECE-A5C0-AD85BC02BAAB}" type="pres">
      <dgm:prSet presAssocID="{0ED12222-8D0E-41D3-AA0F-C73F20418EA9}" presName="bgRect" presStyleLbl="bgShp" presStyleIdx="0" presStyleCnt="3"/>
      <dgm:spPr/>
    </dgm:pt>
    <dgm:pt modelId="{8AC8C484-C872-4B42-9AC3-DF53279E963D}" type="pres">
      <dgm:prSet presAssocID="{0ED12222-8D0E-41D3-AA0F-C73F20418E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75D237A-8FCE-4942-9C8C-2716C8E0E378}" type="pres">
      <dgm:prSet presAssocID="{0ED12222-8D0E-41D3-AA0F-C73F20418EA9}" presName="spaceRect" presStyleCnt="0"/>
      <dgm:spPr/>
    </dgm:pt>
    <dgm:pt modelId="{7A6ED577-BAC5-4A51-AAEB-AAC526E6D2B4}" type="pres">
      <dgm:prSet presAssocID="{0ED12222-8D0E-41D3-AA0F-C73F20418EA9}" presName="parTx" presStyleLbl="revTx" presStyleIdx="0" presStyleCnt="3">
        <dgm:presLayoutVars>
          <dgm:chMax val="0"/>
          <dgm:chPref val="0"/>
        </dgm:presLayoutVars>
      </dgm:prSet>
      <dgm:spPr/>
    </dgm:pt>
    <dgm:pt modelId="{08CD0B10-11DD-474F-99DA-11BF94798F6F}" type="pres">
      <dgm:prSet presAssocID="{2796A890-520B-4744-904E-5978EA7F142B}" presName="sibTrans" presStyleCnt="0"/>
      <dgm:spPr/>
    </dgm:pt>
    <dgm:pt modelId="{356B876B-60DF-4A84-A9C3-1761AB415FAC}" type="pres">
      <dgm:prSet presAssocID="{58B8D189-4A14-4A11-836D-EB435BCEC213}" presName="compNode" presStyleCnt="0"/>
      <dgm:spPr/>
    </dgm:pt>
    <dgm:pt modelId="{440EE344-DB3F-40E0-8AAF-43D695BBD288}" type="pres">
      <dgm:prSet presAssocID="{58B8D189-4A14-4A11-836D-EB435BCEC213}" presName="bgRect" presStyleLbl="bgShp" presStyleIdx="1" presStyleCnt="3"/>
      <dgm:spPr/>
    </dgm:pt>
    <dgm:pt modelId="{11764442-4ADC-4798-BA5E-EC4C30C72605}" type="pres">
      <dgm:prSet presAssocID="{58B8D189-4A14-4A11-836D-EB435BCEC2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001B016-9335-4A52-B29E-9E07B2B6EC5A}" type="pres">
      <dgm:prSet presAssocID="{58B8D189-4A14-4A11-836D-EB435BCEC213}" presName="spaceRect" presStyleCnt="0"/>
      <dgm:spPr/>
    </dgm:pt>
    <dgm:pt modelId="{D6B6DBE7-BB25-461D-A34D-276C7E2FABE0}" type="pres">
      <dgm:prSet presAssocID="{58B8D189-4A14-4A11-836D-EB435BCEC213}" presName="parTx" presStyleLbl="revTx" presStyleIdx="1" presStyleCnt="3">
        <dgm:presLayoutVars>
          <dgm:chMax val="0"/>
          <dgm:chPref val="0"/>
        </dgm:presLayoutVars>
      </dgm:prSet>
      <dgm:spPr/>
    </dgm:pt>
    <dgm:pt modelId="{5D06F4AF-3892-4A80-8CAF-8364F3614D75}" type="pres">
      <dgm:prSet presAssocID="{92F1A9FB-8DC1-4991-A310-A143B98F64D4}" presName="sibTrans" presStyleCnt="0"/>
      <dgm:spPr/>
    </dgm:pt>
    <dgm:pt modelId="{85D598BA-7206-4AE4-823B-F1243DB0A453}" type="pres">
      <dgm:prSet presAssocID="{A3972E2E-D1C1-4158-B794-C9828C084785}" presName="compNode" presStyleCnt="0"/>
      <dgm:spPr/>
    </dgm:pt>
    <dgm:pt modelId="{A57A0ADF-9489-40F4-A897-59DD467A930D}" type="pres">
      <dgm:prSet presAssocID="{A3972E2E-D1C1-4158-B794-C9828C084785}" presName="bgRect" presStyleLbl="bgShp" presStyleIdx="2" presStyleCnt="3"/>
      <dgm:spPr/>
    </dgm:pt>
    <dgm:pt modelId="{EE193200-F481-496C-8398-536C1C7BDD93}" type="pres">
      <dgm:prSet presAssocID="{A3972E2E-D1C1-4158-B794-C9828C0847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7829422A-7E4D-4E27-86D4-9EAB2F9DC68F}" type="pres">
      <dgm:prSet presAssocID="{A3972E2E-D1C1-4158-B794-C9828C084785}" presName="spaceRect" presStyleCnt="0"/>
      <dgm:spPr/>
    </dgm:pt>
    <dgm:pt modelId="{F5CE0991-DDFA-4E40-AB2C-6828CB8129D3}" type="pres">
      <dgm:prSet presAssocID="{A3972E2E-D1C1-4158-B794-C9828C0847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E02009-06DB-4CB9-B0AD-433D6E61BE53}" type="presOf" srcId="{A3972E2E-D1C1-4158-B794-C9828C084785}" destId="{F5CE0991-DDFA-4E40-AB2C-6828CB8129D3}" srcOrd="0" destOrd="0" presId="urn:microsoft.com/office/officeart/2018/2/layout/IconVerticalSolidList"/>
    <dgm:cxn modelId="{E3D0517B-C5C4-47BD-B62F-5E93063566A0}" srcId="{BF160A9A-EB26-4299-8A1E-3BE68ADDF5EE}" destId="{0ED12222-8D0E-41D3-AA0F-C73F20418EA9}" srcOrd="0" destOrd="0" parTransId="{3637DD7B-607E-4923-A7F0-ACFD752B5BDE}" sibTransId="{2796A890-520B-4744-904E-5978EA7F142B}"/>
    <dgm:cxn modelId="{11EC1193-11D5-404B-BC8A-C42E0D7B4467}" type="presOf" srcId="{BF160A9A-EB26-4299-8A1E-3BE68ADDF5EE}" destId="{E56A31F7-FFC1-49C4-A850-263075D129F7}" srcOrd="0" destOrd="0" presId="urn:microsoft.com/office/officeart/2018/2/layout/IconVerticalSolidList"/>
    <dgm:cxn modelId="{3D1BDB98-348E-4931-997F-6BA45776FE86}" type="presOf" srcId="{58B8D189-4A14-4A11-836D-EB435BCEC213}" destId="{D6B6DBE7-BB25-461D-A34D-276C7E2FABE0}" srcOrd="0" destOrd="0" presId="urn:microsoft.com/office/officeart/2018/2/layout/IconVerticalSolidList"/>
    <dgm:cxn modelId="{270904A3-B725-4D5E-8125-83FAF9386753}" type="presOf" srcId="{0ED12222-8D0E-41D3-AA0F-C73F20418EA9}" destId="{7A6ED577-BAC5-4A51-AAEB-AAC526E6D2B4}" srcOrd="0" destOrd="0" presId="urn:microsoft.com/office/officeart/2018/2/layout/IconVerticalSolidList"/>
    <dgm:cxn modelId="{A26945C6-94E2-473B-8138-76A2FB1791EE}" srcId="{BF160A9A-EB26-4299-8A1E-3BE68ADDF5EE}" destId="{58B8D189-4A14-4A11-836D-EB435BCEC213}" srcOrd="1" destOrd="0" parTransId="{C905BFAB-0000-4E02-863A-61110753E362}" sibTransId="{92F1A9FB-8DC1-4991-A310-A143B98F64D4}"/>
    <dgm:cxn modelId="{E86D53CD-BAD4-49A9-980D-22323DEE6B6D}" srcId="{BF160A9A-EB26-4299-8A1E-3BE68ADDF5EE}" destId="{A3972E2E-D1C1-4158-B794-C9828C084785}" srcOrd="2" destOrd="0" parTransId="{49D39E61-E9F0-4AC1-8C06-941E50A6DA17}" sibTransId="{4740D184-F481-4D49-8374-8B71043DEEC3}"/>
    <dgm:cxn modelId="{1BD58298-F083-4980-94CA-4BA9EA022C8D}" type="presParOf" srcId="{E56A31F7-FFC1-49C4-A850-263075D129F7}" destId="{CF9684C9-81D1-4117-AA3F-74E13A40C7E6}" srcOrd="0" destOrd="0" presId="urn:microsoft.com/office/officeart/2018/2/layout/IconVerticalSolidList"/>
    <dgm:cxn modelId="{517253EE-2B7E-4B50-BF86-9F5E775B3A30}" type="presParOf" srcId="{CF9684C9-81D1-4117-AA3F-74E13A40C7E6}" destId="{E8927107-8407-4ECE-A5C0-AD85BC02BAAB}" srcOrd="0" destOrd="0" presId="urn:microsoft.com/office/officeart/2018/2/layout/IconVerticalSolidList"/>
    <dgm:cxn modelId="{23ED064A-4874-47C4-862B-6488D31435A1}" type="presParOf" srcId="{CF9684C9-81D1-4117-AA3F-74E13A40C7E6}" destId="{8AC8C484-C872-4B42-9AC3-DF53279E963D}" srcOrd="1" destOrd="0" presId="urn:microsoft.com/office/officeart/2018/2/layout/IconVerticalSolidList"/>
    <dgm:cxn modelId="{0823E9F9-4AE9-4302-82E6-E23F325ADA6F}" type="presParOf" srcId="{CF9684C9-81D1-4117-AA3F-74E13A40C7E6}" destId="{875D237A-8FCE-4942-9C8C-2716C8E0E378}" srcOrd="2" destOrd="0" presId="urn:microsoft.com/office/officeart/2018/2/layout/IconVerticalSolidList"/>
    <dgm:cxn modelId="{A93BEE62-0B1A-49CF-8EFB-0556F661E279}" type="presParOf" srcId="{CF9684C9-81D1-4117-AA3F-74E13A40C7E6}" destId="{7A6ED577-BAC5-4A51-AAEB-AAC526E6D2B4}" srcOrd="3" destOrd="0" presId="urn:microsoft.com/office/officeart/2018/2/layout/IconVerticalSolidList"/>
    <dgm:cxn modelId="{82EC1884-89BC-42A3-8199-06E8D7949264}" type="presParOf" srcId="{E56A31F7-FFC1-49C4-A850-263075D129F7}" destId="{08CD0B10-11DD-474F-99DA-11BF94798F6F}" srcOrd="1" destOrd="0" presId="urn:microsoft.com/office/officeart/2018/2/layout/IconVerticalSolidList"/>
    <dgm:cxn modelId="{6851EC1D-11FC-4D2F-A3A4-933660C2BEA8}" type="presParOf" srcId="{E56A31F7-FFC1-49C4-A850-263075D129F7}" destId="{356B876B-60DF-4A84-A9C3-1761AB415FAC}" srcOrd="2" destOrd="0" presId="urn:microsoft.com/office/officeart/2018/2/layout/IconVerticalSolidList"/>
    <dgm:cxn modelId="{74B3343F-1C57-442E-B510-2829D4692207}" type="presParOf" srcId="{356B876B-60DF-4A84-A9C3-1761AB415FAC}" destId="{440EE344-DB3F-40E0-8AAF-43D695BBD288}" srcOrd="0" destOrd="0" presId="urn:microsoft.com/office/officeart/2018/2/layout/IconVerticalSolidList"/>
    <dgm:cxn modelId="{61B76E45-FCD9-4654-B608-7C870E5B6C5A}" type="presParOf" srcId="{356B876B-60DF-4A84-A9C3-1761AB415FAC}" destId="{11764442-4ADC-4798-BA5E-EC4C30C72605}" srcOrd="1" destOrd="0" presId="urn:microsoft.com/office/officeart/2018/2/layout/IconVerticalSolidList"/>
    <dgm:cxn modelId="{460407CC-8D48-469A-A645-16900F37D5A5}" type="presParOf" srcId="{356B876B-60DF-4A84-A9C3-1761AB415FAC}" destId="{5001B016-9335-4A52-B29E-9E07B2B6EC5A}" srcOrd="2" destOrd="0" presId="urn:microsoft.com/office/officeart/2018/2/layout/IconVerticalSolidList"/>
    <dgm:cxn modelId="{88111C33-A1FC-4F17-84DA-3F9697B8322F}" type="presParOf" srcId="{356B876B-60DF-4A84-A9C3-1761AB415FAC}" destId="{D6B6DBE7-BB25-461D-A34D-276C7E2FABE0}" srcOrd="3" destOrd="0" presId="urn:microsoft.com/office/officeart/2018/2/layout/IconVerticalSolidList"/>
    <dgm:cxn modelId="{D407517C-6F55-4AE9-B6CA-7A1144105906}" type="presParOf" srcId="{E56A31F7-FFC1-49C4-A850-263075D129F7}" destId="{5D06F4AF-3892-4A80-8CAF-8364F3614D75}" srcOrd="3" destOrd="0" presId="urn:microsoft.com/office/officeart/2018/2/layout/IconVerticalSolidList"/>
    <dgm:cxn modelId="{1033CF30-AF69-425C-B66A-DE0C611CA49B}" type="presParOf" srcId="{E56A31F7-FFC1-49C4-A850-263075D129F7}" destId="{85D598BA-7206-4AE4-823B-F1243DB0A453}" srcOrd="4" destOrd="0" presId="urn:microsoft.com/office/officeart/2018/2/layout/IconVerticalSolidList"/>
    <dgm:cxn modelId="{C0E0CB03-ECC0-477D-A99D-7DC4D8E39418}" type="presParOf" srcId="{85D598BA-7206-4AE4-823B-F1243DB0A453}" destId="{A57A0ADF-9489-40F4-A897-59DD467A930D}" srcOrd="0" destOrd="0" presId="urn:microsoft.com/office/officeart/2018/2/layout/IconVerticalSolidList"/>
    <dgm:cxn modelId="{5775E983-6E3A-4118-84A4-43A5E271F968}" type="presParOf" srcId="{85D598BA-7206-4AE4-823B-F1243DB0A453}" destId="{EE193200-F481-496C-8398-536C1C7BDD93}" srcOrd="1" destOrd="0" presId="urn:microsoft.com/office/officeart/2018/2/layout/IconVerticalSolidList"/>
    <dgm:cxn modelId="{8F82A587-1267-4577-B719-4EED3AFFF729}" type="presParOf" srcId="{85D598BA-7206-4AE4-823B-F1243DB0A453}" destId="{7829422A-7E4D-4E27-86D4-9EAB2F9DC68F}" srcOrd="2" destOrd="0" presId="urn:microsoft.com/office/officeart/2018/2/layout/IconVerticalSolidList"/>
    <dgm:cxn modelId="{833E470C-ED3A-40E0-87CF-4DF0E45C917C}" type="presParOf" srcId="{85D598BA-7206-4AE4-823B-F1243DB0A453}" destId="{F5CE0991-DDFA-4E40-AB2C-6828CB8129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E25DA1-F609-407A-B917-8DBB881CAA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5AD678-DD37-4AC3-87EE-1030ED0E6EC4}">
      <dgm:prSet/>
      <dgm:spPr/>
      <dgm:t>
        <a:bodyPr/>
        <a:lstStyle/>
        <a:p>
          <a:r>
            <a:rPr lang="en-US" b="1"/>
            <a:t>VLSI design</a:t>
          </a:r>
          <a:r>
            <a:rPr lang="en-US"/>
            <a:t> (chip layout, minimize crossing connections)</a:t>
          </a:r>
        </a:p>
      </dgm:t>
    </dgm:pt>
    <dgm:pt modelId="{9EF1FF0D-8C4B-4AF0-B091-3409488DEA14}" type="parTrans" cxnId="{E9039DE8-FEB1-44E9-BC6F-757E332D1E9F}">
      <dgm:prSet/>
      <dgm:spPr/>
      <dgm:t>
        <a:bodyPr/>
        <a:lstStyle/>
        <a:p>
          <a:endParaRPr lang="en-US"/>
        </a:p>
      </dgm:t>
    </dgm:pt>
    <dgm:pt modelId="{4EAF424E-E7E8-4A0E-908C-ACE770B483AD}" type="sibTrans" cxnId="{E9039DE8-FEB1-44E9-BC6F-757E332D1E9F}">
      <dgm:prSet/>
      <dgm:spPr/>
      <dgm:t>
        <a:bodyPr/>
        <a:lstStyle/>
        <a:p>
          <a:endParaRPr lang="en-US"/>
        </a:p>
      </dgm:t>
    </dgm:pt>
    <dgm:pt modelId="{647A5AC3-2046-4926-B90F-EE0A6F9EED84}">
      <dgm:prSet/>
      <dgm:spPr/>
      <dgm:t>
        <a:bodyPr/>
        <a:lstStyle/>
        <a:p>
          <a:r>
            <a:rPr lang="en-US" b="1"/>
            <a:t>Statistical physics</a:t>
          </a:r>
          <a:r>
            <a:rPr lang="en-US"/>
            <a:t> (Ising model, spin glasses)</a:t>
          </a:r>
        </a:p>
      </dgm:t>
    </dgm:pt>
    <dgm:pt modelId="{C45AABAC-A82E-42E9-A309-F03936B2CB56}" type="parTrans" cxnId="{E8E1A494-1ED1-4938-87BC-9BABA8DFFAB0}">
      <dgm:prSet/>
      <dgm:spPr/>
      <dgm:t>
        <a:bodyPr/>
        <a:lstStyle/>
        <a:p>
          <a:endParaRPr lang="en-US"/>
        </a:p>
      </dgm:t>
    </dgm:pt>
    <dgm:pt modelId="{6AB1D9C7-B0C8-40D9-A3F4-E99A1941F8A3}" type="sibTrans" cxnId="{E8E1A494-1ED1-4938-87BC-9BABA8DFFAB0}">
      <dgm:prSet/>
      <dgm:spPr/>
      <dgm:t>
        <a:bodyPr/>
        <a:lstStyle/>
        <a:p>
          <a:endParaRPr lang="en-US"/>
        </a:p>
      </dgm:t>
    </dgm:pt>
    <dgm:pt modelId="{56CAD137-AD96-4D38-9545-322BD9A2F40E}">
      <dgm:prSet/>
      <dgm:spPr/>
      <dgm:t>
        <a:bodyPr/>
        <a:lstStyle/>
        <a:p>
          <a:r>
            <a:rPr lang="en-US" b="1" dirty="0"/>
            <a:t>Network design &amp; clustering</a:t>
          </a:r>
          <a:r>
            <a:rPr lang="en-US" dirty="0"/>
            <a:t> (community detection, information flow)</a:t>
          </a:r>
        </a:p>
      </dgm:t>
    </dgm:pt>
    <dgm:pt modelId="{49C45D94-03C6-4CAD-B43E-693CD597FCF5}" type="parTrans" cxnId="{F886CFC9-B190-46BB-B587-63A8554CE5B4}">
      <dgm:prSet/>
      <dgm:spPr/>
      <dgm:t>
        <a:bodyPr/>
        <a:lstStyle/>
        <a:p>
          <a:endParaRPr lang="en-US"/>
        </a:p>
      </dgm:t>
    </dgm:pt>
    <dgm:pt modelId="{933671F3-DA0F-481C-B358-635E5DDA3A9F}" type="sibTrans" cxnId="{F886CFC9-B190-46BB-B587-63A8554CE5B4}">
      <dgm:prSet/>
      <dgm:spPr/>
      <dgm:t>
        <a:bodyPr/>
        <a:lstStyle/>
        <a:p>
          <a:endParaRPr lang="en-US"/>
        </a:p>
      </dgm:t>
    </dgm:pt>
    <dgm:pt modelId="{99546847-0B2C-47B9-9082-A74F02A30513}">
      <dgm:prSet/>
      <dgm:spPr/>
      <dgm:t>
        <a:bodyPr/>
        <a:lstStyle/>
        <a:p>
          <a:r>
            <a:rPr lang="en-US" b="1" dirty="0"/>
            <a:t>Machine learning</a:t>
          </a:r>
          <a:r>
            <a:rPr lang="en-US" dirty="0"/>
            <a:t> (graph-based clustering)</a:t>
          </a:r>
        </a:p>
      </dgm:t>
    </dgm:pt>
    <dgm:pt modelId="{618B192F-9453-473E-BFB7-DDEA88002732}" type="parTrans" cxnId="{C3696E2E-337E-4BD8-B751-C02C217712AA}">
      <dgm:prSet/>
      <dgm:spPr/>
      <dgm:t>
        <a:bodyPr/>
        <a:lstStyle/>
        <a:p>
          <a:endParaRPr lang="en-US"/>
        </a:p>
      </dgm:t>
    </dgm:pt>
    <dgm:pt modelId="{16A98E9D-C837-42DF-8AA7-C106523FB4FC}" type="sibTrans" cxnId="{C3696E2E-337E-4BD8-B751-C02C217712AA}">
      <dgm:prSet/>
      <dgm:spPr/>
      <dgm:t>
        <a:bodyPr/>
        <a:lstStyle/>
        <a:p>
          <a:endParaRPr lang="en-US"/>
        </a:p>
      </dgm:t>
    </dgm:pt>
    <dgm:pt modelId="{68C6F730-C4C3-4204-832E-1C875C9EAC80}">
      <dgm:prSet/>
      <dgm:spPr/>
      <dgm:t>
        <a:bodyPr/>
        <a:lstStyle/>
        <a:p>
          <a:r>
            <a:rPr lang="en-US" b="1"/>
            <a:t>Finance</a:t>
          </a:r>
          <a:r>
            <a:rPr lang="en-US"/>
            <a:t> (portfolio splits, market segmentation)</a:t>
          </a:r>
        </a:p>
      </dgm:t>
    </dgm:pt>
    <dgm:pt modelId="{CAA7330E-CE76-4853-B90A-C1E456BF17D3}" type="parTrans" cxnId="{D90F5432-03B3-476F-9559-BDE4622D2349}">
      <dgm:prSet/>
      <dgm:spPr/>
      <dgm:t>
        <a:bodyPr/>
        <a:lstStyle/>
        <a:p>
          <a:endParaRPr lang="en-US"/>
        </a:p>
      </dgm:t>
    </dgm:pt>
    <dgm:pt modelId="{0CD51C15-0D48-42BB-93FC-5F98600255C1}" type="sibTrans" cxnId="{D90F5432-03B3-476F-9559-BDE4622D2349}">
      <dgm:prSet/>
      <dgm:spPr/>
      <dgm:t>
        <a:bodyPr/>
        <a:lstStyle/>
        <a:p>
          <a:endParaRPr lang="en-US"/>
        </a:p>
      </dgm:t>
    </dgm:pt>
    <dgm:pt modelId="{486893E1-4209-42D7-8A5A-D424ECC16A94}" type="pres">
      <dgm:prSet presAssocID="{B2E25DA1-F609-407A-B917-8DBB881CAAD3}" presName="root" presStyleCnt="0">
        <dgm:presLayoutVars>
          <dgm:dir/>
          <dgm:resizeHandles val="exact"/>
        </dgm:presLayoutVars>
      </dgm:prSet>
      <dgm:spPr/>
    </dgm:pt>
    <dgm:pt modelId="{6B24C137-498F-472C-9AD1-AF0533CB4C59}" type="pres">
      <dgm:prSet presAssocID="{AA5AD678-DD37-4AC3-87EE-1030ED0E6EC4}" presName="compNode" presStyleCnt="0"/>
      <dgm:spPr/>
    </dgm:pt>
    <dgm:pt modelId="{D9A2BFD1-38E2-47EE-9AA2-1899F92A41B6}" type="pres">
      <dgm:prSet presAssocID="{AA5AD678-DD37-4AC3-87EE-1030ED0E6EC4}" presName="bgRect" presStyleLbl="bgShp" presStyleIdx="0" presStyleCnt="5"/>
      <dgm:spPr/>
    </dgm:pt>
    <dgm:pt modelId="{55F2CE75-CFD9-4373-AEE0-4C89033EDD81}" type="pres">
      <dgm:prSet presAssocID="{AA5AD678-DD37-4AC3-87EE-1030ED0E6E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1FD4023-72D1-4382-A110-0C48858CA4C1}" type="pres">
      <dgm:prSet presAssocID="{AA5AD678-DD37-4AC3-87EE-1030ED0E6EC4}" presName="spaceRect" presStyleCnt="0"/>
      <dgm:spPr/>
    </dgm:pt>
    <dgm:pt modelId="{EC918FB2-7EF6-4B89-BD3D-A6EA7BC598E7}" type="pres">
      <dgm:prSet presAssocID="{AA5AD678-DD37-4AC3-87EE-1030ED0E6EC4}" presName="parTx" presStyleLbl="revTx" presStyleIdx="0" presStyleCnt="5">
        <dgm:presLayoutVars>
          <dgm:chMax val="0"/>
          <dgm:chPref val="0"/>
        </dgm:presLayoutVars>
      </dgm:prSet>
      <dgm:spPr/>
    </dgm:pt>
    <dgm:pt modelId="{68BB90CB-F28D-4419-9FF2-7634E9B87C5D}" type="pres">
      <dgm:prSet presAssocID="{4EAF424E-E7E8-4A0E-908C-ACE770B483AD}" presName="sibTrans" presStyleCnt="0"/>
      <dgm:spPr/>
    </dgm:pt>
    <dgm:pt modelId="{4AB49DA7-8A23-42B0-B3F2-30B7DCDB7122}" type="pres">
      <dgm:prSet presAssocID="{647A5AC3-2046-4926-B90F-EE0A6F9EED84}" presName="compNode" presStyleCnt="0"/>
      <dgm:spPr/>
    </dgm:pt>
    <dgm:pt modelId="{22A5CF00-C8B2-48CE-81F7-BA390523E4F3}" type="pres">
      <dgm:prSet presAssocID="{647A5AC3-2046-4926-B90F-EE0A6F9EED84}" presName="bgRect" presStyleLbl="bgShp" presStyleIdx="1" presStyleCnt="5"/>
      <dgm:spPr/>
    </dgm:pt>
    <dgm:pt modelId="{166A010C-AEEA-4017-B416-39260F6DACB6}" type="pres">
      <dgm:prSet presAssocID="{647A5AC3-2046-4926-B90F-EE0A6F9EED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14E07D09-4964-45A2-9FBB-65660A80AE40}" type="pres">
      <dgm:prSet presAssocID="{647A5AC3-2046-4926-B90F-EE0A6F9EED84}" presName="spaceRect" presStyleCnt="0"/>
      <dgm:spPr/>
    </dgm:pt>
    <dgm:pt modelId="{40C78AFE-2C1B-4B94-9EF6-72742968D1F2}" type="pres">
      <dgm:prSet presAssocID="{647A5AC3-2046-4926-B90F-EE0A6F9EED84}" presName="parTx" presStyleLbl="revTx" presStyleIdx="1" presStyleCnt="5">
        <dgm:presLayoutVars>
          <dgm:chMax val="0"/>
          <dgm:chPref val="0"/>
        </dgm:presLayoutVars>
      </dgm:prSet>
      <dgm:spPr/>
    </dgm:pt>
    <dgm:pt modelId="{0619E567-CE09-424C-9622-70B258EECCD1}" type="pres">
      <dgm:prSet presAssocID="{6AB1D9C7-B0C8-40D9-A3F4-E99A1941F8A3}" presName="sibTrans" presStyleCnt="0"/>
      <dgm:spPr/>
    </dgm:pt>
    <dgm:pt modelId="{100143D8-2C65-4335-AD74-31D45E7127E2}" type="pres">
      <dgm:prSet presAssocID="{56CAD137-AD96-4D38-9545-322BD9A2F40E}" presName="compNode" presStyleCnt="0"/>
      <dgm:spPr/>
    </dgm:pt>
    <dgm:pt modelId="{0AFC6475-5E76-400A-B8E5-5523FDAFFECA}" type="pres">
      <dgm:prSet presAssocID="{56CAD137-AD96-4D38-9545-322BD9A2F40E}" presName="bgRect" presStyleLbl="bgShp" presStyleIdx="2" presStyleCnt="5"/>
      <dgm:spPr/>
    </dgm:pt>
    <dgm:pt modelId="{D35FD85E-3557-4B03-A072-56362690F8CE}" type="pres">
      <dgm:prSet presAssocID="{56CAD137-AD96-4D38-9545-322BD9A2F4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DAB6D24C-41B1-4AA2-83FD-375984FDD169}" type="pres">
      <dgm:prSet presAssocID="{56CAD137-AD96-4D38-9545-322BD9A2F40E}" presName="spaceRect" presStyleCnt="0"/>
      <dgm:spPr/>
    </dgm:pt>
    <dgm:pt modelId="{334C40AF-1015-4726-B970-60523E260502}" type="pres">
      <dgm:prSet presAssocID="{56CAD137-AD96-4D38-9545-322BD9A2F40E}" presName="parTx" presStyleLbl="revTx" presStyleIdx="2" presStyleCnt="5">
        <dgm:presLayoutVars>
          <dgm:chMax val="0"/>
          <dgm:chPref val="0"/>
        </dgm:presLayoutVars>
      </dgm:prSet>
      <dgm:spPr/>
    </dgm:pt>
    <dgm:pt modelId="{25009BFE-C5AC-4B7C-97FB-3D421879CE69}" type="pres">
      <dgm:prSet presAssocID="{933671F3-DA0F-481C-B358-635E5DDA3A9F}" presName="sibTrans" presStyleCnt="0"/>
      <dgm:spPr/>
    </dgm:pt>
    <dgm:pt modelId="{D37B7A48-6C1C-42FF-BB0A-EAEBAE253B03}" type="pres">
      <dgm:prSet presAssocID="{99546847-0B2C-47B9-9082-A74F02A30513}" presName="compNode" presStyleCnt="0"/>
      <dgm:spPr/>
    </dgm:pt>
    <dgm:pt modelId="{989AA3BA-1160-412F-B662-E22A31E465A7}" type="pres">
      <dgm:prSet presAssocID="{99546847-0B2C-47B9-9082-A74F02A30513}" presName="bgRect" presStyleLbl="bgShp" presStyleIdx="3" presStyleCnt="5"/>
      <dgm:spPr/>
    </dgm:pt>
    <dgm:pt modelId="{5F8B3110-B51D-4CAF-A00E-E902C90DEDFD}" type="pres">
      <dgm:prSet presAssocID="{99546847-0B2C-47B9-9082-A74F02A305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98F68C1-7C1D-400C-8FF5-DC58DBB56059}" type="pres">
      <dgm:prSet presAssocID="{99546847-0B2C-47B9-9082-A74F02A30513}" presName="spaceRect" presStyleCnt="0"/>
      <dgm:spPr/>
    </dgm:pt>
    <dgm:pt modelId="{66D33B43-724A-4F9B-AAEC-630055A7C718}" type="pres">
      <dgm:prSet presAssocID="{99546847-0B2C-47B9-9082-A74F02A30513}" presName="parTx" presStyleLbl="revTx" presStyleIdx="3" presStyleCnt="5">
        <dgm:presLayoutVars>
          <dgm:chMax val="0"/>
          <dgm:chPref val="0"/>
        </dgm:presLayoutVars>
      </dgm:prSet>
      <dgm:spPr/>
    </dgm:pt>
    <dgm:pt modelId="{ECE38634-113A-46C0-B718-A3DF0B2AEB57}" type="pres">
      <dgm:prSet presAssocID="{16A98E9D-C837-42DF-8AA7-C106523FB4FC}" presName="sibTrans" presStyleCnt="0"/>
      <dgm:spPr/>
    </dgm:pt>
    <dgm:pt modelId="{AFBDEAAC-FF2B-4229-9C9A-FF998E9467CF}" type="pres">
      <dgm:prSet presAssocID="{68C6F730-C4C3-4204-832E-1C875C9EAC80}" presName="compNode" presStyleCnt="0"/>
      <dgm:spPr/>
    </dgm:pt>
    <dgm:pt modelId="{50AD9344-719A-4418-89D6-F5D175E6B34A}" type="pres">
      <dgm:prSet presAssocID="{68C6F730-C4C3-4204-832E-1C875C9EAC80}" presName="bgRect" presStyleLbl="bgShp" presStyleIdx="4" presStyleCnt="5"/>
      <dgm:spPr/>
    </dgm:pt>
    <dgm:pt modelId="{2FF4BFC1-65C1-4506-8122-009BFBFD86EC}" type="pres">
      <dgm:prSet presAssocID="{68C6F730-C4C3-4204-832E-1C875C9EAC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0905E02-FD6E-4E26-A219-3A4DBD35EFE3}" type="pres">
      <dgm:prSet presAssocID="{68C6F730-C4C3-4204-832E-1C875C9EAC80}" presName="spaceRect" presStyleCnt="0"/>
      <dgm:spPr/>
    </dgm:pt>
    <dgm:pt modelId="{1E0F760A-869E-4784-9AC9-7F8D6A69F392}" type="pres">
      <dgm:prSet presAssocID="{68C6F730-C4C3-4204-832E-1C875C9EAC8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15FB26-FBF8-4F12-96C9-869842D0C956}" type="presOf" srcId="{99546847-0B2C-47B9-9082-A74F02A30513}" destId="{66D33B43-724A-4F9B-AAEC-630055A7C718}" srcOrd="0" destOrd="0" presId="urn:microsoft.com/office/officeart/2018/2/layout/IconVerticalSolidList"/>
    <dgm:cxn modelId="{C3696E2E-337E-4BD8-B751-C02C217712AA}" srcId="{B2E25DA1-F609-407A-B917-8DBB881CAAD3}" destId="{99546847-0B2C-47B9-9082-A74F02A30513}" srcOrd="3" destOrd="0" parTransId="{618B192F-9453-473E-BFB7-DDEA88002732}" sibTransId="{16A98E9D-C837-42DF-8AA7-C106523FB4FC}"/>
    <dgm:cxn modelId="{D90F5432-03B3-476F-9559-BDE4622D2349}" srcId="{B2E25DA1-F609-407A-B917-8DBB881CAAD3}" destId="{68C6F730-C4C3-4204-832E-1C875C9EAC80}" srcOrd="4" destOrd="0" parTransId="{CAA7330E-CE76-4853-B90A-C1E456BF17D3}" sibTransId="{0CD51C15-0D48-42BB-93FC-5F98600255C1}"/>
    <dgm:cxn modelId="{44280248-5F0E-4AF6-892E-E2BBB21A2160}" type="presOf" srcId="{647A5AC3-2046-4926-B90F-EE0A6F9EED84}" destId="{40C78AFE-2C1B-4B94-9EF6-72742968D1F2}" srcOrd="0" destOrd="0" presId="urn:microsoft.com/office/officeart/2018/2/layout/IconVerticalSolidList"/>
    <dgm:cxn modelId="{55508678-E1CA-4EA2-B6F3-D7473889F113}" type="presOf" srcId="{AA5AD678-DD37-4AC3-87EE-1030ED0E6EC4}" destId="{EC918FB2-7EF6-4B89-BD3D-A6EA7BC598E7}" srcOrd="0" destOrd="0" presId="urn:microsoft.com/office/officeart/2018/2/layout/IconVerticalSolidList"/>
    <dgm:cxn modelId="{E8E1A494-1ED1-4938-87BC-9BABA8DFFAB0}" srcId="{B2E25DA1-F609-407A-B917-8DBB881CAAD3}" destId="{647A5AC3-2046-4926-B90F-EE0A6F9EED84}" srcOrd="1" destOrd="0" parTransId="{C45AABAC-A82E-42E9-A309-F03936B2CB56}" sibTransId="{6AB1D9C7-B0C8-40D9-A3F4-E99A1941F8A3}"/>
    <dgm:cxn modelId="{A022ACC4-7852-459B-9FE5-5C4E8635159F}" type="presOf" srcId="{56CAD137-AD96-4D38-9545-322BD9A2F40E}" destId="{334C40AF-1015-4726-B970-60523E260502}" srcOrd="0" destOrd="0" presId="urn:microsoft.com/office/officeart/2018/2/layout/IconVerticalSolidList"/>
    <dgm:cxn modelId="{F886CFC9-B190-46BB-B587-63A8554CE5B4}" srcId="{B2E25DA1-F609-407A-B917-8DBB881CAAD3}" destId="{56CAD137-AD96-4D38-9545-322BD9A2F40E}" srcOrd="2" destOrd="0" parTransId="{49C45D94-03C6-4CAD-B43E-693CD597FCF5}" sibTransId="{933671F3-DA0F-481C-B358-635E5DDA3A9F}"/>
    <dgm:cxn modelId="{FD7858D1-52B4-4E18-AA37-2F71977A2BD6}" type="presOf" srcId="{B2E25DA1-F609-407A-B917-8DBB881CAAD3}" destId="{486893E1-4209-42D7-8A5A-D424ECC16A94}" srcOrd="0" destOrd="0" presId="urn:microsoft.com/office/officeart/2018/2/layout/IconVerticalSolidList"/>
    <dgm:cxn modelId="{E9039DE8-FEB1-44E9-BC6F-757E332D1E9F}" srcId="{B2E25DA1-F609-407A-B917-8DBB881CAAD3}" destId="{AA5AD678-DD37-4AC3-87EE-1030ED0E6EC4}" srcOrd="0" destOrd="0" parTransId="{9EF1FF0D-8C4B-4AF0-B091-3409488DEA14}" sibTransId="{4EAF424E-E7E8-4A0E-908C-ACE770B483AD}"/>
    <dgm:cxn modelId="{BE5D1EF0-4256-41E5-984C-A6D588B82174}" type="presOf" srcId="{68C6F730-C4C3-4204-832E-1C875C9EAC80}" destId="{1E0F760A-869E-4784-9AC9-7F8D6A69F392}" srcOrd="0" destOrd="0" presId="urn:microsoft.com/office/officeart/2018/2/layout/IconVerticalSolidList"/>
    <dgm:cxn modelId="{81A95C24-250A-4B2E-875A-5E1675221422}" type="presParOf" srcId="{486893E1-4209-42D7-8A5A-D424ECC16A94}" destId="{6B24C137-498F-472C-9AD1-AF0533CB4C59}" srcOrd="0" destOrd="0" presId="urn:microsoft.com/office/officeart/2018/2/layout/IconVerticalSolidList"/>
    <dgm:cxn modelId="{85D7375D-0293-45CD-813A-AC0C873C228A}" type="presParOf" srcId="{6B24C137-498F-472C-9AD1-AF0533CB4C59}" destId="{D9A2BFD1-38E2-47EE-9AA2-1899F92A41B6}" srcOrd="0" destOrd="0" presId="urn:microsoft.com/office/officeart/2018/2/layout/IconVerticalSolidList"/>
    <dgm:cxn modelId="{F42E79EB-715D-444C-90A8-2BC1C4C96550}" type="presParOf" srcId="{6B24C137-498F-472C-9AD1-AF0533CB4C59}" destId="{55F2CE75-CFD9-4373-AEE0-4C89033EDD81}" srcOrd="1" destOrd="0" presId="urn:microsoft.com/office/officeart/2018/2/layout/IconVerticalSolidList"/>
    <dgm:cxn modelId="{F6DBE525-869E-4C42-97FD-D54031DBB2BE}" type="presParOf" srcId="{6B24C137-498F-472C-9AD1-AF0533CB4C59}" destId="{21FD4023-72D1-4382-A110-0C48858CA4C1}" srcOrd="2" destOrd="0" presId="urn:microsoft.com/office/officeart/2018/2/layout/IconVerticalSolidList"/>
    <dgm:cxn modelId="{3E1D0909-5F0E-477D-A1A3-7C590AEC7145}" type="presParOf" srcId="{6B24C137-498F-472C-9AD1-AF0533CB4C59}" destId="{EC918FB2-7EF6-4B89-BD3D-A6EA7BC598E7}" srcOrd="3" destOrd="0" presId="urn:microsoft.com/office/officeart/2018/2/layout/IconVerticalSolidList"/>
    <dgm:cxn modelId="{9F71290E-4124-4069-8E8A-E25E2F3B6243}" type="presParOf" srcId="{486893E1-4209-42D7-8A5A-D424ECC16A94}" destId="{68BB90CB-F28D-4419-9FF2-7634E9B87C5D}" srcOrd="1" destOrd="0" presId="urn:microsoft.com/office/officeart/2018/2/layout/IconVerticalSolidList"/>
    <dgm:cxn modelId="{E76F4209-CA0E-4987-B8C2-4CA872BE8AB6}" type="presParOf" srcId="{486893E1-4209-42D7-8A5A-D424ECC16A94}" destId="{4AB49DA7-8A23-42B0-B3F2-30B7DCDB7122}" srcOrd="2" destOrd="0" presId="urn:microsoft.com/office/officeart/2018/2/layout/IconVerticalSolidList"/>
    <dgm:cxn modelId="{B550A0A5-3482-43C9-AE1C-5D48AE845FC8}" type="presParOf" srcId="{4AB49DA7-8A23-42B0-B3F2-30B7DCDB7122}" destId="{22A5CF00-C8B2-48CE-81F7-BA390523E4F3}" srcOrd="0" destOrd="0" presId="urn:microsoft.com/office/officeart/2018/2/layout/IconVerticalSolidList"/>
    <dgm:cxn modelId="{B053196F-3095-43C7-878E-68C20867127D}" type="presParOf" srcId="{4AB49DA7-8A23-42B0-B3F2-30B7DCDB7122}" destId="{166A010C-AEEA-4017-B416-39260F6DACB6}" srcOrd="1" destOrd="0" presId="urn:microsoft.com/office/officeart/2018/2/layout/IconVerticalSolidList"/>
    <dgm:cxn modelId="{1B5B529C-FDEA-4658-8DEF-7D78FBE9BE46}" type="presParOf" srcId="{4AB49DA7-8A23-42B0-B3F2-30B7DCDB7122}" destId="{14E07D09-4964-45A2-9FBB-65660A80AE40}" srcOrd="2" destOrd="0" presId="urn:microsoft.com/office/officeart/2018/2/layout/IconVerticalSolidList"/>
    <dgm:cxn modelId="{D38AFAF8-57D7-4667-8816-C2FE6A768E38}" type="presParOf" srcId="{4AB49DA7-8A23-42B0-B3F2-30B7DCDB7122}" destId="{40C78AFE-2C1B-4B94-9EF6-72742968D1F2}" srcOrd="3" destOrd="0" presId="urn:microsoft.com/office/officeart/2018/2/layout/IconVerticalSolidList"/>
    <dgm:cxn modelId="{071EECFF-BB84-4BD3-8B49-5EDDA16B46B9}" type="presParOf" srcId="{486893E1-4209-42D7-8A5A-D424ECC16A94}" destId="{0619E567-CE09-424C-9622-70B258EECCD1}" srcOrd="3" destOrd="0" presId="urn:microsoft.com/office/officeart/2018/2/layout/IconVerticalSolidList"/>
    <dgm:cxn modelId="{25A528B5-638B-4DE7-B6B8-55E358B59609}" type="presParOf" srcId="{486893E1-4209-42D7-8A5A-D424ECC16A94}" destId="{100143D8-2C65-4335-AD74-31D45E7127E2}" srcOrd="4" destOrd="0" presId="urn:microsoft.com/office/officeart/2018/2/layout/IconVerticalSolidList"/>
    <dgm:cxn modelId="{F1142DFE-36E6-4851-B0AB-C249874BABD0}" type="presParOf" srcId="{100143D8-2C65-4335-AD74-31D45E7127E2}" destId="{0AFC6475-5E76-400A-B8E5-5523FDAFFECA}" srcOrd="0" destOrd="0" presId="urn:microsoft.com/office/officeart/2018/2/layout/IconVerticalSolidList"/>
    <dgm:cxn modelId="{2BBD2B6C-E841-4BDE-B7FD-1FD6E587E18C}" type="presParOf" srcId="{100143D8-2C65-4335-AD74-31D45E7127E2}" destId="{D35FD85E-3557-4B03-A072-56362690F8CE}" srcOrd="1" destOrd="0" presId="urn:microsoft.com/office/officeart/2018/2/layout/IconVerticalSolidList"/>
    <dgm:cxn modelId="{94A7FC3E-D2B5-4699-9A45-F54FD8E0F9BB}" type="presParOf" srcId="{100143D8-2C65-4335-AD74-31D45E7127E2}" destId="{DAB6D24C-41B1-4AA2-83FD-375984FDD169}" srcOrd="2" destOrd="0" presId="urn:microsoft.com/office/officeart/2018/2/layout/IconVerticalSolidList"/>
    <dgm:cxn modelId="{1D85406F-ABE6-405C-A9DA-F628BFDB9BF6}" type="presParOf" srcId="{100143D8-2C65-4335-AD74-31D45E7127E2}" destId="{334C40AF-1015-4726-B970-60523E260502}" srcOrd="3" destOrd="0" presId="urn:microsoft.com/office/officeart/2018/2/layout/IconVerticalSolidList"/>
    <dgm:cxn modelId="{E715178A-E6D0-4231-A88A-83D8D8B2433E}" type="presParOf" srcId="{486893E1-4209-42D7-8A5A-D424ECC16A94}" destId="{25009BFE-C5AC-4B7C-97FB-3D421879CE69}" srcOrd="5" destOrd="0" presId="urn:microsoft.com/office/officeart/2018/2/layout/IconVerticalSolidList"/>
    <dgm:cxn modelId="{B6114434-F245-41CD-91D1-5E60980D013B}" type="presParOf" srcId="{486893E1-4209-42D7-8A5A-D424ECC16A94}" destId="{D37B7A48-6C1C-42FF-BB0A-EAEBAE253B03}" srcOrd="6" destOrd="0" presId="urn:microsoft.com/office/officeart/2018/2/layout/IconVerticalSolidList"/>
    <dgm:cxn modelId="{0B70F03E-905D-49F1-9B04-1CC0A0477A0A}" type="presParOf" srcId="{D37B7A48-6C1C-42FF-BB0A-EAEBAE253B03}" destId="{989AA3BA-1160-412F-B662-E22A31E465A7}" srcOrd="0" destOrd="0" presId="urn:microsoft.com/office/officeart/2018/2/layout/IconVerticalSolidList"/>
    <dgm:cxn modelId="{BC12AAF4-AACE-4515-97DB-01E64D1A8AB2}" type="presParOf" srcId="{D37B7A48-6C1C-42FF-BB0A-EAEBAE253B03}" destId="{5F8B3110-B51D-4CAF-A00E-E902C90DEDFD}" srcOrd="1" destOrd="0" presId="urn:microsoft.com/office/officeart/2018/2/layout/IconVerticalSolidList"/>
    <dgm:cxn modelId="{91EBAE3A-8791-4A24-80A8-DAE10075702C}" type="presParOf" srcId="{D37B7A48-6C1C-42FF-BB0A-EAEBAE253B03}" destId="{698F68C1-7C1D-400C-8FF5-DC58DBB56059}" srcOrd="2" destOrd="0" presId="urn:microsoft.com/office/officeart/2018/2/layout/IconVerticalSolidList"/>
    <dgm:cxn modelId="{A2E11ACD-EB34-41F3-8130-CEE0A8BD26F3}" type="presParOf" srcId="{D37B7A48-6C1C-42FF-BB0A-EAEBAE253B03}" destId="{66D33B43-724A-4F9B-AAEC-630055A7C718}" srcOrd="3" destOrd="0" presId="urn:microsoft.com/office/officeart/2018/2/layout/IconVerticalSolidList"/>
    <dgm:cxn modelId="{3FEFEA8F-3FD7-4F2F-A663-049D0927B0D1}" type="presParOf" srcId="{486893E1-4209-42D7-8A5A-D424ECC16A94}" destId="{ECE38634-113A-46C0-B718-A3DF0B2AEB57}" srcOrd="7" destOrd="0" presId="urn:microsoft.com/office/officeart/2018/2/layout/IconVerticalSolidList"/>
    <dgm:cxn modelId="{494E5F72-4BB9-48CC-94AA-A88F08C7F41A}" type="presParOf" srcId="{486893E1-4209-42D7-8A5A-D424ECC16A94}" destId="{AFBDEAAC-FF2B-4229-9C9A-FF998E9467CF}" srcOrd="8" destOrd="0" presId="urn:microsoft.com/office/officeart/2018/2/layout/IconVerticalSolidList"/>
    <dgm:cxn modelId="{389EB20A-F9D2-4BDD-BE38-AFCA9A86ADFF}" type="presParOf" srcId="{AFBDEAAC-FF2B-4229-9C9A-FF998E9467CF}" destId="{50AD9344-719A-4418-89D6-F5D175E6B34A}" srcOrd="0" destOrd="0" presId="urn:microsoft.com/office/officeart/2018/2/layout/IconVerticalSolidList"/>
    <dgm:cxn modelId="{3186D1D1-4835-4EBF-95CF-4E33EFB7BCEB}" type="presParOf" srcId="{AFBDEAAC-FF2B-4229-9C9A-FF998E9467CF}" destId="{2FF4BFC1-65C1-4506-8122-009BFBFD86EC}" srcOrd="1" destOrd="0" presId="urn:microsoft.com/office/officeart/2018/2/layout/IconVerticalSolidList"/>
    <dgm:cxn modelId="{3A28962F-084E-44FB-8DF3-1E620D25208C}" type="presParOf" srcId="{AFBDEAAC-FF2B-4229-9C9A-FF998E9467CF}" destId="{C0905E02-FD6E-4E26-A219-3A4DBD35EFE3}" srcOrd="2" destOrd="0" presId="urn:microsoft.com/office/officeart/2018/2/layout/IconVerticalSolidList"/>
    <dgm:cxn modelId="{4649CCFA-52C6-4C85-BBFA-8581B62A2AD8}" type="presParOf" srcId="{AFBDEAAC-FF2B-4229-9C9A-FF998E9467CF}" destId="{1E0F760A-869E-4784-9AC9-7F8D6A69F3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EBE65F-F0E2-4533-803D-7133AC6E381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DFEBCF-D0A8-45A3-A028-D798846E7AB0}">
      <dgm:prSet/>
      <dgm:spPr/>
      <dgm:t>
        <a:bodyPr/>
        <a:lstStyle/>
        <a:p>
          <a:r>
            <a:rPr lang="en-US"/>
            <a:t>Decision version is </a:t>
          </a:r>
          <a:r>
            <a:rPr lang="en-US" b="1"/>
            <a:t>NP-complete</a:t>
          </a:r>
          <a:endParaRPr lang="en-US"/>
        </a:p>
      </dgm:t>
    </dgm:pt>
    <dgm:pt modelId="{BCBC979B-4DF6-47BF-AFE1-5FC53FE6C9BB}" type="parTrans" cxnId="{EDA3C104-C734-4FE4-81C9-4CEFFF77F073}">
      <dgm:prSet/>
      <dgm:spPr/>
      <dgm:t>
        <a:bodyPr/>
        <a:lstStyle/>
        <a:p>
          <a:endParaRPr lang="en-US"/>
        </a:p>
      </dgm:t>
    </dgm:pt>
    <dgm:pt modelId="{13B7D1A7-8CAC-4597-9237-FCFE3340A4BF}" type="sibTrans" cxnId="{EDA3C104-C734-4FE4-81C9-4CEFFF77F073}">
      <dgm:prSet/>
      <dgm:spPr/>
      <dgm:t>
        <a:bodyPr/>
        <a:lstStyle/>
        <a:p>
          <a:endParaRPr lang="en-US"/>
        </a:p>
      </dgm:t>
    </dgm:pt>
    <dgm:pt modelId="{B3C18799-979C-4BC3-ABB4-33EE06E82683}">
      <dgm:prSet/>
      <dgm:spPr/>
      <dgm:t>
        <a:bodyPr/>
        <a:lstStyle/>
        <a:p>
          <a:r>
            <a:rPr lang="en-US"/>
            <a:t>Optimization version is </a:t>
          </a:r>
          <a:r>
            <a:rPr lang="en-US" b="1"/>
            <a:t>NP-hard</a:t>
          </a:r>
          <a:endParaRPr lang="en-US"/>
        </a:p>
      </dgm:t>
    </dgm:pt>
    <dgm:pt modelId="{9AFE61B9-ED55-4F05-9D31-FCD83A1954D8}" type="parTrans" cxnId="{FD76A15F-DE10-4A96-B518-A7373F2ACF7B}">
      <dgm:prSet/>
      <dgm:spPr/>
      <dgm:t>
        <a:bodyPr/>
        <a:lstStyle/>
        <a:p>
          <a:endParaRPr lang="en-US"/>
        </a:p>
      </dgm:t>
    </dgm:pt>
    <dgm:pt modelId="{7C9DF1D3-6332-43C3-927A-3275EDA357E5}" type="sibTrans" cxnId="{FD76A15F-DE10-4A96-B518-A7373F2ACF7B}">
      <dgm:prSet/>
      <dgm:spPr/>
      <dgm:t>
        <a:bodyPr/>
        <a:lstStyle/>
        <a:p>
          <a:endParaRPr lang="en-US"/>
        </a:p>
      </dgm:t>
    </dgm:pt>
    <dgm:pt modelId="{F3582F6C-A422-4AAA-837C-5A7148175F4D}">
      <dgm:prSet/>
      <dgm:spPr/>
      <dgm:t>
        <a:bodyPr/>
        <a:lstStyle/>
        <a:p>
          <a:endParaRPr lang="en-US" dirty="0"/>
        </a:p>
      </dgm:t>
    </dgm:pt>
    <dgm:pt modelId="{5FA6FAA8-D0DF-4D14-9318-5E94951B3F0B}" type="parTrans" cxnId="{707B9873-EDB1-4291-AF77-031FCE3E22AE}">
      <dgm:prSet/>
      <dgm:spPr/>
      <dgm:t>
        <a:bodyPr/>
        <a:lstStyle/>
        <a:p>
          <a:endParaRPr lang="en-US"/>
        </a:p>
      </dgm:t>
    </dgm:pt>
    <dgm:pt modelId="{F3088124-7C3F-46A4-9526-1097DDDD44F3}" type="sibTrans" cxnId="{707B9873-EDB1-4291-AF77-031FCE3E22AE}">
      <dgm:prSet/>
      <dgm:spPr/>
      <dgm:t>
        <a:bodyPr/>
        <a:lstStyle/>
        <a:p>
          <a:endParaRPr lang="en-US"/>
        </a:p>
      </dgm:t>
    </dgm:pt>
    <dgm:pt modelId="{566C0ECB-D7CA-45B9-9081-04D089DF6A27}">
      <dgm:prSet/>
      <dgm:spPr/>
      <dgm:t>
        <a:bodyPr/>
        <a:lstStyle/>
        <a:p>
          <a:endParaRPr lang="en-US" dirty="0"/>
        </a:p>
      </dgm:t>
    </dgm:pt>
    <dgm:pt modelId="{1A69B2FF-B90C-4C6E-892E-974A5ABACC86}" type="parTrans" cxnId="{D19EBFBD-9B0C-46E8-B35F-4C5151A448FD}">
      <dgm:prSet/>
      <dgm:spPr/>
      <dgm:t>
        <a:bodyPr/>
        <a:lstStyle/>
        <a:p>
          <a:endParaRPr lang="en-US"/>
        </a:p>
      </dgm:t>
    </dgm:pt>
    <dgm:pt modelId="{BA61D806-7AF7-408B-A3F3-30E8588ADC94}" type="sibTrans" cxnId="{D19EBFBD-9B0C-46E8-B35F-4C5151A448FD}">
      <dgm:prSet/>
      <dgm:spPr/>
      <dgm:t>
        <a:bodyPr/>
        <a:lstStyle/>
        <a:p>
          <a:endParaRPr lang="en-US"/>
        </a:p>
      </dgm:t>
    </dgm:pt>
    <dgm:pt modelId="{842E7FA8-E50E-7243-B486-F3647D7A2529}" type="pres">
      <dgm:prSet presAssocID="{91EBE65F-F0E2-4533-803D-7133AC6E3815}" presName="vert0" presStyleCnt="0">
        <dgm:presLayoutVars>
          <dgm:dir/>
          <dgm:animOne val="branch"/>
          <dgm:animLvl val="lvl"/>
        </dgm:presLayoutVars>
      </dgm:prSet>
      <dgm:spPr/>
    </dgm:pt>
    <dgm:pt modelId="{3A8D098E-B4A0-624A-AD3E-5450F86504CF}" type="pres">
      <dgm:prSet presAssocID="{F3DFEBCF-D0A8-45A3-A028-D798846E7AB0}" presName="thickLine" presStyleLbl="alignNode1" presStyleIdx="0" presStyleCnt="4"/>
      <dgm:spPr/>
    </dgm:pt>
    <dgm:pt modelId="{34CB9D06-028A-7F49-83AA-3FAD60CAC56F}" type="pres">
      <dgm:prSet presAssocID="{F3DFEBCF-D0A8-45A3-A028-D798846E7AB0}" presName="horz1" presStyleCnt="0"/>
      <dgm:spPr/>
    </dgm:pt>
    <dgm:pt modelId="{52377B07-330E-2A45-B782-23861B4DB376}" type="pres">
      <dgm:prSet presAssocID="{F3DFEBCF-D0A8-45A3-A028-D798846E7AB0}" presName="tx1" presStyleLbl="revTx" presStyleIdx="0" presStyleCnt="4"/>
      <dgm:spPr/>
    </dgm:pt>
    <dgm:pt modelId="{59CAA456-AD42-6940-A5EB-576597F5C149}" type="pres">
      <dgm:prSet presAssocID="{F3DFEBCF-D0A8-45A3-A028-D798846E7AB0}" presName="vert1" presStyleCnt="0"/>
      <dgm:spPr/>
    </dgm:pt>
    <dgm:pt modelId="{0164E11F-028B-1E4C-86DD-C7754CA7E4B4}" type="pres">
      <dgm:prSet presAssocID="{B3C18799-979C-4BC3-ABB4-33EE06E82683}" presName="thickLine" presStyleLbl="alignNode1" presStyleIdx="1" presStyleCnt="4"/>
      <dgm:spPr/>
    </dgm:pt>
    <dgm:pt modelId="{84396A54-FBEB-6140-80FF-BF118E76AE7C}" type="pres">
      <dgm:prSet presAssocID="{B3C18799-979C-4BC3-ABB4-33EE06E82683}" presName="horz1" presStyleCnt="0"/>
      <dgm:spPr/>
    </dgm:pt>
    <dgm:pt modelId="{271A0189-0475-2E40-A31E-5AA8B071B3EE}" type="pres">
      <dgm:prSet presAssocID="{B3C18799-979C-4BC3-ABB4-33EE06E82683}" presName="tx1" presStyleLbl="revTx" presStyleIdx="1" presStyleCnt="4"/>
      <dgm:spPr/>
    </dgm:pt>
    <dgm:pt modelId="{9A6275FF-C648-6E4F-9E24-D1204752709C}" type="pres">
      <dgm:prSet presAssocID="{B3C18799-979C-4BC3-ABB4-33EE06E82683}" presName="vert1" presStyleCnt="0"/>
      <dgm:spPr/>
    </dgm:pt>
    <dgm:pt modelId="{5BF5E2FD-59C9-3841-B291-E9430B6F3903}" type="pres">
      <dgm:prSet presAssocID="{F3582F6C-A422-4AAA-837C-5A7148175F4D}" presName="thickLine" presStyleLbl="alignNode1" presStyleIdx="2" presStyleCnt="4"/>
      <dgm:spPr/>
    </dgm:pt>
    <dgm:pt modelId="{3DBE85B9-105A-A844-B714-FC976FC63D3B}" type="pres">
      <dgm:prSet presAssocID="{F3582F6C-A422-4AAA-837C-5A7148175F4D}" presName="horz1" presStyleCnt="0"/>
      <dgm:spPr/>
    </dgm:pt>
    <dgm:pt modelId="{3E26EE0C-3E63-FC41-BFA8-70592763E3FB}" type="pres">
      <dgm:prSet presAssocID="{F3582F6C-A422-4AAA-837C-5A7148175F4D}" presName="tx1" presStyleLbl="revTx" presStyleIdx="2" presStyleCnt="4"/>
      <dgm:spPr/>
    </dgm:pt>
    <dgm:pt modelId="{18EB4F00-D489-794B-92A2-AC4AFEBDFCF2}" type="pres">
      <dgm:prSet presAssocID="{F3582F6C-A422-4AAA-837C-5A7148175F4D}" presName="vert1" presStyleCnt="0"/>
      <dgm:spPr/>
    </dgm:pt>
    <dgm:pt modelId="{C3C55448-2809-D845-8AAF-F88C45BBD122}" type="pres">
      <dgm:prSet presAssocID="{566C0ECB-D7CA-45B9-9081-04D089DF6A27}" presName="thickLine" presStyleLbl="alignNode1" presStyleIdx="3" presStyleCnt="4"/>
      <dgm:spPr/>
    </dgm:pt>
    <dgm:pt modelId="{BF0C2C38-F820-7745-BDE4-75487602188C}" type="pres">
      <dgm:prSet presAssocID="{566C0ECB-D7CA-45B9-9081-04D089DF6A27}" presName="horz1" presStyleCnt="0"/>
      <dgm:spPr/>
    </dgm:pt>
    <dgm:pt modelId="{F94E628E-22D5-1749-A068-933DD6CB97D7}" type="pres">
      <dgm:prSet presAssocID="{566C0ECB-D7CA-45B9-9081-04D089DF6A27}" presName="tx1" presStyleLbl="revTx" presStyleIdx="3" presStyleCnt="4"/>
      <dgm:spPr/>
    </dgm:pt>
    <dgm:pt modelId="{5C8560C4-9C50-474F-A488-E9DE526482B2}" type="pres">
      <dgm:prSet presAssocID="{566C0ECB-D7CA-45B9-9081-04D089DF6A27}" presName="vert1" presStyleCnt="0"/>
      <dgm:spPr/>
    </dgm:pt>
  </dgm:ptLst>
  <dgm:cxnLst>
    <dgm:cxn modelId="{EDA3C104-C734-4FE4-81C9-4CEFFF77F073}" srcId="{91EBE65F-F0E2-4533-803D-7133AC6E3815}" destId="{F3DFEBCF-D0A8-45A3-A028-D798846E7AB0}" srcOrd="0" destOrd="0" parTransId="{BCBC979B-4DF6-47BF-AFE1-5FC53FE6C9BB}" sibTransId="{13B7D1A7-8CAC-4597-9237-FCFE3340A4BF}"/>
    <dgm:cxn modelId="{0B6D0A05-E084-2F4A-93EB-84A7E3668D48}" type="presOf" srcId="{F3DFEBCF-D0A8-45A3-A028-D798846E7AB0}" destId="{52377B07-330E-2A45-B782-23861B4DB376}" srcOrd="0" destOrd="0" presId="urn:microsoft.com/office/officeart/2008/layout/LinedList"/>
    <dgm:cxn modelId="{FD76A15F-DE10-4A96-B518-A7373F2ACF7B}" srcId="{91EBE65F-F0E2-4533-803D-7133AC6E3815}" destId="{B3C18799-979C-4BC3-ABB4-33EE06E82683}" srcOrd="1" destOrd="0" parTransId="{9AFE61B9-ED55-4F05-9D31-FCD83A1954D8}" sibTransId="{7C9DF1D3-6332-43C3-927A-3275EDA357E5}"/>
    <dgm:cxn modelId="{707B9873-EDB1-4291-AF77-031FCE3E22AE}" srcId="{91EBE65F-F0E2-4533-803D-7133AC6E3815}" destId="{F3582F6C-A422-4AAA-837C-5A7148175F4D}" srcOrd="2" destOrd="0" parTransId="{5FA6FAA8-D0DF-4D14-9318-5E94951B3F0B}" sibTransId="{F3088124-7C3F-46A4-9526-1097DDDD44F3}"/>
    <dgm:cxn modelId="{35ACDDA1-BDA0-FA44-9AC2-2864DE135155}" type="presOf" srcId="{566C0ECB-D7CA-45B9-9081-04D089DF6A27}" destId="{F94E628E-22D5-1749-A068-933DD6CB97D7}" srcOrd="0" destOrd="0" presId="urn:microsoft.com/office/officeart/2008/layout/LinedList"/>
    <dgm:cxn modelId="{D19EBFBD-9B0C-46E8-B35F-4C5151A448FD}" srcId="{91EBE65F-F0E2-4533-803D-7133AC6E3815}" destId="{566C0ECB-D7CA-45B9-9081-04D089DF6A27}" srcOrd="3" destOrd="0" parTransId="{1A69B2FF-B90C-4C6E-892E-974A5ABACC86}" sibTransId="{BA61D806-7AF7-408B-A3F3-30E8588ADC94}"/>
    <dgm:cxn modelId="{96A50CDE-EADA-EF4E-9098-E3BAED5687D1}" type="presOf" srcId="{91EBE65F-F0E2-4533-803D-7133AC6E3815}" destId="{842E7FA8-E50E-7243-B486-F3647D7A2529}" srcOrd="0" destOrd="0" presId="urn:microsoft.com/office/officeart/2008/layout/LinedList"/>
    <dgm:cxn modelId="{CF77B0F2-1589-EA47-8D10-B747EFC50729}" type="presOf" srcId="{F3582F6C-A422-4AAA-837C-5A7148175F4D}" destId="{3E26EE0C-3E63-FC41-BFA8-70592763E3FB}" srcOrd="0" destOrd="0" presId="urn:microsoft.com/office/officeart/2008/layout/LinedList"/>
    <dgm:cxn modelId="{FE0F00F5-843F-7D48-9245-EC1CC6C91BD2}" type="presOf" srcId="{B3C18799-979C-4BC3-ABB4-33EE06E82683}" destId="{271A0189-0475-2E40-A31E-5AA8B071B3EE}" srcOrd="0" destOrd="0" presId="urn:microsoft.com/office/officeart/2008/layout/LinedList"/>
    <dgm:cxn modelId="{72638CBB-4F57-6943-A397-93E6A9EDA3BA}" type="presParOf" srcId="{842E7FA8-E50E-7243-B486-F3647D7A2529}" destId="{3A8D098E-B4A0-624A-AD3E-5450F86504CF}" srcOrd="0" destOrd="0" presId="urn:microsoft.com/office/officeart/2008/layout/LinedList"/>
    <dgm:cxn modelId="{3A047B52-5CC3-F149-B741-938DB8EBBBD7}" type="presParOf" srcId="{842E7FA8-E50E-7243-B486-F3647D7A2529}" destId="{34CB9D06-028A-7F49-83AA-3FAD60CAC56F}" srcOrd="1" destOrd="0" presId="urn:microsoft.com/office/officeart/2008/layout/LinedList"/>
    <dgm:cxn modelId="{D57CB11B-4C51-FB47-9E02-711B0D678BB7}" type="presParOf" srcId="{34CB9D06-028A-7F49-83AA-3FAD60CAC56F}" destId="{52377B07-330E-2A45-B782-23861B4DB376}" srcOrd="0" destOrd="0" presId="urn:microsoft.com/office/officeart/2008/layout/LinedList"/>
    <dgm:cxn modelId="{A49D2048-FFD6-914D-A877-F2AA036A2946}" type="presParOf" srcId="{34CB9D06-028A-7F49-83AA-3FAD60CAC56F}" destId="{59CAA456-AD42-6940-A5EB-576597F5C149}" srcOrd="1" destOrd="0" presId="urn:microsoft.com/office/officeart/2008/layout/LinedList"/>
    <dgm:cxn modelId="{8D750494-7B6C-424B-BDCA-7E7EF119DD43}" type="presParOf" srcId="{842E7FA8-E50E-7243-B486-F3647D7A2529}" destId="{0164E11F-028B-1E4C-86DD-C7754CA7E4B4}" srcOrd="2" destOrd="0" presId="urn:microsoft.com/office/officeart/2008/layout/LinedList"/>
    <dgm:cxn modelId="{2A851B63-2815-A945-8D21-8A9AC30CD0BC}" type="presParOf" srcId="{842E7FA8-E50E-7243-B486-F3647D7A2529}" destId="{84396A54-FBEB-6140-80FF-BF118E76AE7C}" srcOrd="3" destOrd="0" presId="urn:microsoft.com/office/officeart/2008/layout/LinedList"/>
    <dgm:cxn modelId="{4275991E-3A8C-AE40-B71E-CCBBBCE1591B}" type="presParOf" srcId="{84396A54-FBEB-6140-80FF-BF118E76AE7C}" destId="{271A0189-0475-2E40-A31E-5AA8B071B3EE}" srcOrd="0" destOrd="0" presId="urn:microsoft.com/office/officeart/2008/layout/LinedList"/>
    <dgm:cxn modelId="{58AD705C-DB9B-114E-A5E6-64F1728EC513}" type="presParOf" srcId="{84396A54-FBEB-6140-80FF-BF118E76AE7C}" destId="{9A6275FF-C648-6E4F-9E24-D1204752709C}" srcOrd="1" destOrd="0" presId="urn:microsoft.com/office/officeart/2008/layout/LinedList"/>
    <dgm:cxn modelId="{5B185E3F-53A5-E144-B578-761306E63065}" type="presParOf" srcId="{842E7FA8-E50E-7243-B486-F3647D7A2529}" destId="{5BF5E2FD-59C9-3841-B291-E9430B6F3903}" srcOrd="4" destOrd="0" presId="urn:microsoft.com/office/officeart/2008/layout/LinedList"/>
    <dgm:cxn modelId="{C7826716-4F93-F449-A04B-ECC9331CE06D}" type="presParOf" srcId="{842E7FA8-E50E-7243-B486-F3647D7A2529}" destId="{3DBE85B9-105A-A844-B714-FC976FC63D3B}" srcOrd="5" destOrd="0" presId="urn:microsoft.com/office/officeart/2008/layout/LinedList"/>
    <dgm:cxn modelId="{DDCC94F9-412D-0A43-B33E-D86C17224F20}" type="presParOf" srcId="{3DBE85B9-105A-A844-B714-FC976FC63D3B}" destId="{3E26EE0C-3E63-FC41-BFA8-70592763E3FB}" srcOrd="0" destOrd="0" presId="urn:microsoft.com/office/officeart/2008/layout/LinedList"/>
    <dgm:cxn modelId="{E85514AC-0C48-E748-A740-EE11C2C49A80}" type="presParOf" srcId="{3DBE85B9-105A-A844-B714-FC976FC63D3B}" destId="{18EB4F00-D489-794B-92A2-AC4AFEBDFCF2}" srcOrd="1" destOrd="0" presId="urn:microsoft.com/office/officeart/2008/layout/LinedList"/>
    <dgm:cxn modelId="{3C77ADFC-018F-7942-BBF2-250A37ABA0DE}" type="presParOf" srcId="{842E7FA8-E50E-7243-B486-F3647D7A2529}" destId="{C3C55448-2809-D845-8AAF-F88C45BBD122}" srcOrd="6" destOrd="0" presId="urn:microsoft.com/office/officeart/2008/layout/LinedList"/>
    <dgm:cxn modelId="{B6AE4655-3F8F-C543-BEEB-0BA42ABFE4C5}" type="presParOf" srcId="{842E7FA8-E50E-7243-B486-F3647D7A2529}" destId="{BF0C2C38-F820-7745-BDE4-75487602188C}" srcOrd="7" destOrd="0" presId="urn:microsoft.com/office/officeart/2008/layout/LinedList"/>
    <dgm:cxn modelId="{EE361389-C00B-7941-8E9F-E240EB291FDC}" type="presParOf" srcId="{BF0C2C38-F820-7745-BDE4-75487602188C}" destId="{F94E628E-22D5-1749-A068-933DD6CB97D7}" srcOrd="0" destOrd="0" presId="urn:microsoft.com/office/officeart/2008/layout/LinedList"/>
    <dgm:cxn modelId="{7AC6D903-CFFC-AE47-A4B7-9BD5848B3243}" type="presParOf" srcId="{BF0C2C38-F820-7745-BDE4-75487602188C}" destId="{5C8560C4-9C50-474F-A488-E9DE526482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50B145-0D3C-40CA-80F2-2008F9D55D7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BF2E3-10AB-4611-B56C-43D231E388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 random </a:t>
          </a:r>
          <a:r>
            <a:rPr lang="en-US" b="1"/>
            <a:t>undirected, unweighted graphs</a:t>
          </a:r>
          <a:r>
            <a:rPr lang="en-US"/>
            <a:t> for experiments.</a:t>
          </a:r>
        </a:p>
      </dgm:t>
    </dgm:pt>
    <dgm:pt modelId="{E619C02B-3238-4507-A9BB-C22135BCF521}" type="parTrans" cxnId="{AAD2F5CA-29F9-4077-A33F-554B691BB0C2}">
      <dgm:prSet/>
      <dgm:spPr/>
      <dgm:t>
        <a:bodyPr/>
        <a:lstStyle/>
        <a:p>
          <a:endParaRPr lang="en-US"/>
        </a:p>
      </dgm:t>
    </dgm:pt>
    <dgm:pt modelId="{E1582495-037B-489A-9669-2FE24013A279}" type="sibTrans" cxnId="{AAD2F5CA-29F9-4077-A33F-554B691BB0C2}">
      <dgm:prSet/>
      <dgm:spPr/>
      <dgm:t>
        <a:bodyPr/>
        <a:lstStyle/>
        <a:p>
          <a:endParaRPr lang="en-US"/>
        </a:p>
      </dgm:t>
    </dgm:pt>
    <dgm:pt modelId="{4F1BAC12-5688-4A4A-BFF3-241315076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to test and compare </a:t>
          </a:r>
          <a:r>
            <a:rPr lang="en-US" b="1"/>
            <a:t>brute force</a:t>
          </a:r>
          <a:r>
            <a:rPr lang="en-US"/>
            <a:t> and </a:t>
          </a:r>
          <a:r>
            <a:rPr lang="en-US" b="1"/>
            <a:t>heuristic</a:t>
          </a:r>
          <a:r>
            <a:rPr lang="en-US"/>
            <a:t> algorithms.</a:t>
          </a:r>
        </a:p>
      </dgm:t>
    </dgm:pt>
    <dgm:pt modelId="{FF10B8C6-89FA-4426-850F-009B1646BC80}" type="parTrans" cxnId="{20DC44A4-0F31-492D-9A43-A5875750D4CE}">
      <dgm:prSet/>
      <dgm:spPr/>
      <dgm:t>
        <a:bodyPr/>
        <a:lstStyle/>
        <a:p>
          <a:endParaRPr lang="en-US"/>
        </a:p>
      </dgm:t>
    </dgm:pt>
    <dgm:pt modelId="{96D5D5BE-815D-4A61-9E50-3ABD64538974}" type="sibTrans" cxnId="{20DC44A4-0F31-492D-9A43-A5875750D4CE}">
      <dgm:prSet/>
      <dgm:spPr/>
      <dgm:t>
        <a:bodyPr/>
        <a:lstStyle/>
        <a:p>
          <a:endParaRPr lang="en-US"/>
        </a:p>
      </dgm:t>
    </dgm:pt>
    <dgm:pt modelId="{DF73C8B1-8067-4830-912F-D37ADF7811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Ensures reproducibility with fixed random seeds.</a:t>
          </a:r>
        </a:p>
      </dgm:t>
    </dgm:pt>
    <dgm:pt modelId="{677F7B54-F173-44F8-AECF-EC80EBAA4FCF}" type="parTrans" cxnId="{BFB08844-67EF-4D1B-95A4-C7F41A562C11}">
      <dgm:prSet/>
      <dgm:spPr/>
      <dgm:t>
        <a:bodyPr/>
        <a:lstStyle/>
        <a:p>
          <a:endParaRPr lang="en-US"/>
        </a:p>
      </dgm:t>
    </dgm:pt>
    <dgm:pt modelId="{CD1D6CA3-C428-471E-A94D-EEDC1777B753}" type="sibTrans" cxnId="{BFB08844-67EF-4D1B-95A4-C7F41A562C11}">
      <dgm:prSet/>
      <dgm:spPr/>
      <dgm:t>
        <a:bodyPr/>
        <a:lstStyle/>
        <a:p>
          <a:endParaRPr lang="en-US"/>
        </a:p>
      </dgm:t>
    </dgm:pt>
    <dgm:pt modelId="{97E67BF9-25B8-4EFD-B780-370F39E5EEEA}" type="pres">
      <dgm:prSet presAssocID="{5250B145-0D3C-40CA-80F2-2008F9D55D7B}" presName="root" presStyleCnt="0">
        <dgm:presLayoutVars>
          <dgm:dir/>
          <dgm:resizeHandles val="exact"/>
        </dgm:presLayoutVars>
      </dgm:prSet>
      <dgm:spPr/>
    </dgm:pt>
    <dgm:pt modelId="{393E66FF-369A-466E-8096-C8111B6A80C2}" type="pres">
      <dgm:prSet presAssocID="{0FBBF2E3-10AB-4611-B56C-43D231E388BF}" presName="compNode" presStyleCnt="0"/>
      <dgm:spPr/>
    </dgm:pt>
    <dgm:pt modelId="{AD92524D-55B2-4E02-B475-453295E3CA9B}" type="pres">
      <dgm:prSet presAssocID="{0FBBF2E3-10AB-4611-B56C-43D231E388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5257424-8F1C-4343-A94C-CCF79FBB814A}" type="pres">
      <dgm:prSet presAssocID="{0FBBF2E3-10AB-4611-B56C-43D231E388BF}" presName="spaceRect" presStyleCnt="0"/>
      <dgm:spPr/>
    </dgm:pt>
    <dgm:pt modelId="{C727D2AC-E118-4A23-801D-2C7F3AA647C0}" type="pres">
      <dgm:prSet presAssocID="{0FBBF2E3-10AB-4611-B56C-43D231E388BF}" presName="textRect" presStyleLbl="revTx" presStyleIdx="0" presStyleCnt="3">
        <dgm:presLayoutVars>
          <dgm:chMax val="1"/>
          <dgm:chPref val="1"/>
        </dgm:presLayoutVars>
      </dgm:prSet>
      <dgm:spPr/>
    </dgm:pt>
    <dgm:pt modelId="{88E564DC-C185-49DC-8195-429E9FFD3597}" type="pres">
      <dgm:prSet presAssocID="{E1582495-037B-489A-9669-2FE24013A279}" presName="sibTrans" presStyleCnt="0"/>
      <dgm:spPr/>
    </dgm:pt>
    <dgm:pt modelId="{BD3DB33E-9D40-404F-B97E-B96AEB2CFE4E}" type="pres">
      <dgm:prSet presAssocID="{4F1BAC12-5688-4A4A-BFF3-241315076253}" presName="compNode" presStyleCnt="0"/>
      <dgm:spPr/>
    </dgm:pt>
    <dgm:pt modelId="{59040E0B-1C6F-4C9E-B992-8A29E3874A03}" type="pres">
      <dgm:prSet presAssocID="{4F1BAC12-5688-4A4A-BFF3-2413150762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EA1FB6E-223C-433F-820C-E1C7F78BBF42}" type="pres">
      <dgm:prSet presAssocID="{4F1BAC12-5688-4A4A-BFF3-241315076253}" presName="spaceRect" presStyleCnt="0"/>
      <dgm:spPr/>
    </dgm:pt>
    <dgm:pt modelId="{54C43948-75E0-494E-8B69-CB6F98AE4F52}" type="pres">
      <dgm:prSet presAssocID="{4F1BAC12-5688-4A4A-BFF3-241315076253}" presName="textRect" presStyleLbl="revTx" presStyleIdx="1" presStyleCnt="3">
        <dgm:presLayoutVars>
          <dgm:chMax val="1"/>
          <dgm:chPref val="1"/>
        </dgm:presLayoutVars>
      </dgm:prSet>
      <dgm:spPr/>
    </dgm:pt>
    <dgm:pt modelId="{CBC91334-3D04-4B89-B965-7DD7F506B5A8}" type="pres">
      <dgm:prSet presAssocID="{96D5D5BE-815D-4A61-9E50-3ABD64538974}" presName="sibTrans" presStyleCnt="0"/>
      <dgm:spPr/>
    </dgm:pt>
    <dgm:pt modelId="{30AB726A-C27D-4353-8444-FA29AC0C39A9}" type="pres">
      <dgm:prSet presAssocID="{DF73C8B1-8067-4830-912F-D37ADF781125}" presName="compNode" presStyleCnt="0"/>
      <dgm:spPr/>
    </dgm:pt>
    <dgm:pt modelId="{515A2B02-9CC0-4770-A080-6A5B88BA2B1A}" type="pres">
      <dgm:prSet presAssocID="{DF73C8B1-8067-4830-912F-D37ADF7811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7FFCCF0-5C7E-4C05-A5DC-62A14AB89617}" type="pres">
      <dgm:prSet presAssocID="{DF73C8B1-8067-4830-912F-D37ADF781125}" presName="spaceRect" presStyleCnt="0"/>
      <dgm:spPr/>
    </dgm:pt>
    <dgm:pt modelId="{F5D38045-1602-4394-B01D-10E9EBF127FC}" type="pres">
      <dgm:prSet presAssocID="{DF73C8B1-8067-4830-912F-D37ADF7811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C13B32-7D02-4161-9FED-B9629CF32EE5}" type="presOf" srcId="{DF73C8B1-8067-4830-912F-D37ADF781125}" destId="{F5D38045-1602-4394-B01D-10E9EBF127FC}" srcOrd="0" destOrd="0" presId="urn:microsoft.com/office/officeart/2018/2/layout/IconLabelList"/>
    <dgm:cxn modelId="{BFB08844-67EF-4D1B-95A4-C7F41A562C11}" srcId="{5250B145-0D3C-40CA-80F2-2008F9D55D7B}" destId="{DF73C8B1-8067-4830-912F-D37ADF781125}" srcOrd="2" destOrd="0" parTransId="{677F7B54-F173-44F8-AECF-EC80EBAA4FCF}" sibTransId="{CD1D6CA3-C428-471E-A94D-EEDC1777B753}"/>
    <dgm:cxn modelId="{7F6D0050-B170-4A65-9A73-D6444F494A56}" type="presOf" srcId="{0FBBF2E3-10AB-4611-B56C-43D231E388BF}" destId="{C727D2AC-E118-4A23-801D-2C7F3AA647C0}" srcOrd="0" destOrd="0" presId="urn:microsoft.com/office/officeart/2018/2/layout/IconLabelList"/>
    <dgm:cxn modelId="{140E5851-995B-4119-8D30-722D872AA5D4}" type="presOf" srcId="{4F1BAC12-5688-4A4A-BFF3-241315076253}" destId="{54C43948-75E0-494E-8B69-CB6F98AE4F52}" srcOrd="0" destOrd="0" presId="urn:microsoft.com/office/officeart/2018/2/layout/IconLabelList"/>
    <dgm:cxn modelId="{B05C157A-5C53-4CD3-9664-8F3BD15D06D0}" type="presOf" srcId="{5250B145-0D3C-40CA-80F2-2008F9D55D7B}" destId="{97E67BF9-25B8-4EFD-B780-370F39E5EEEA}" srcOrd="0" destOrd="0" presId="urn:microsoft.com/office/officeart/2018/2/layout/IconLabelList"/>
    <dgm:cxn modelId="{20DC44A4-0F31-492D-9A43-A5875750D4CE}" srcId="{5250B145-0D3C-40CA-80F2-2008F9D55D7B}" destId="{4F1BAC12-5688-4A4A-BFF3-241315076253}" srcOrd="1" destOrd="0" parTransId="{FF10B8C6-89FA-4426-850F-009B1646BC80}" sibTransId="{96D5D5BE-815D-4A61-9E50-3ABD64538974}"/>
    <dgm:cxn modelId="{AAD2F5CA-29F9-4077-A33F-554B691BB0C2}" srcId="{5250B145-0D3C-40CA-80F2-2008F9D55D7B}" destId="{0FBBF2E3-10AB-4611-B56C-43D231E388BF}" srcOrd="0" destOrd="0" parTransId="{E619C02B-3238-4507-A9BB-C22135BCF521}" sibTransId="{E1582495-037B-489A-9669-2FE24013A279}"/>
    <dgm:cxn modelId="{8E431881-5178-49E1-AA35-78DF74B845B3}" type="presParOf" srcId="{97E67BF9-25B8-4EFD-B780-370F39E5EEEA}" destId="{393E66FF-369A-466E-8096-C8111B6A80C2}" srcOrd="0" destOrd="0" presId="urn:microsoft.com/office/officeart/2018/2/layout/IconLabelList"/>
    <dgm:cxn modelId="{2E6EF06B-91AD-47B9-B62F-41C312D67BF7}" type="presParOf" srcId="{393E66FF-369A-466E-8096-C8111B6A80C2}" destId="{AD92524D-55B2-4E02-B475-453295E3CA9B}" srcOrd="0" destOrd="0" presId="urn:microsoft.com/office/officeart/2018/2/layout/IconLabelList"/>
    <dgm:cxn modelId="{C3079E3E-9F65-42A6-8B06-38BAE42AFEC0}" type="presParOf" srcId="{393E66FF-369A-466E-8096-C8111B6A80C2}" destId="{65257424-8F1C-4343-A94C-CCF79FBB814A}" srcOrd="1" destOrd="0" presId="urn:microsoft.com/office/officeart/2018/2/layout/IconLabelList"/>
    <dgm:cxn modelId="{98EB55ED-12BC-44B4-A916-CB0DF7E02741}" type="presParOf" srcId="{393E66FF-369A-466E-8096-C8111B6A80C2}" destId="{C727D2AC-E118-4A23-801D-2C7F3AA647C0}" srcOrd="2" destOrd="0" presId="urn:microsoft.com/office/officeart/2018/2/layout/IconLabelList"/>
    <dgm:cxn modelId="{74A8E2AE-B316-4487-9500-7D695E19B5B0}" type="presParOf" srcId="{97E67BF9-25B8-4EFD-B780-370F39E5EEEA}" destId="{88E564DC-C185-49DC-8195-429E9FFD3597}" srcOrd="1" destOrd="0" presId="urn:microsoft.com/office/officeart/2018/2/layout/IconLabelList"/>
    <dgm:cxn modelId="{6BADD5C0-D796-4B9C-A0C7-AF09DD269CF2}" type="presParOf" srcId="{97E67BF9-25B8-4EFD-B780-370F39E5EEEA}" destId="{BD3DB33E-9D40-404F-B97E-B96AEB2CFE4E}" srcOrd="2" destOrd="0" presId="urn:microsoft.com/office/officeart/2018/2/layout/IconLabelList"/>
    <dgm:cxn modelId="{FFCC1018-C608-4E55-BEF0-44B787704FDF}" type="presParOf" srcId="{BD3DB33E-9D40-404F-B97E-B96AEB2CFE4E}" destId="{59040E0B-1C6F-4C9E-B992-8A29E3874A03}" srcOrd="0" destOrd="0" presId="urn:microsoft.com/office/officeart/2018/2/layout/IconLabelList"/>
    <dgm:cxn modelId="{B72574B2-9788-4FE9-A983-083E036A442E}" type="presParOf" srcId="{BD3DB33E-9D40-404F-B97E-B96AEB2CFE4E}" destId="{BEA1FB6E-223C-433F-820C-E1C7F78BBF42}" srcOrd="1" destOrd="0" presId="urn:microsoft.com/office/officeart/2018/2/layout/IconLabelList"/>
    <dgm:cxn modelId="{A4692F6E-4682-47CC-A1A1-4CDFB2AFF56D}" type="presParOf" srcId="{BD3DB33E-9D40-404F-B97E-B96AEB2CFE4E}" destId="{54C43948-75E0-494E-8B69-CB6F98AE4F52}" srcOrd="2" destOrd="0" presId="urn:microsoft.com/office/officeart/2018/2/layout/IconLabelList"/>
    <dgm:cxn modelId="{FAF9C441-0B96-4C57-818D-50EE69C6DE00}" type="presParOf" srcId="{97E67BF9-25B8-4EFD-B780-370F39E5EEEA}" destId="{CBC91334-3D04-4B89-B965-7DD7F506B5A8}" srcOrd="3" destOrd="0" presId="urn:microsoft.com/office/officeart/2018/2/layout/IconLabelList"/>
    <dgm:cxn modelId="{C69CB66F-1638-458A-8BDD-9EC87AE23AC4}" type="presParOf" srcId="{97E67BF9-25B8-4EFD-B780-370F39E5EEEA}" destId="{30AB726A-C27D-4353-8444-FA29AC0C39A9}" srcOrd="4" destOrd="0" presId="urn:microsoft.com/office/officeart/2018/2/layout/IconLabelList"/>
    <dgm:cxn modelId="{8E75D395-6DC7-4A6B-A0F7-91695933B80F}" type="presParOf" srcId="{30AB726A-C27D-4353-8444-FA29AC0C39A9}" destId="{515A2B02-9CC0-4770-A080-6A5B88BA2B1A}" srcOrd="0" destOrd="0" presId="urn:microsoft.com/office/officeart/2018/2/layout/IconLabelList"/>
    <dgm:cxn modelId="{BBB7C3B5-732D-46A1-8D80-ABECEA57279E}" type="presParOf" srcId="{30AB726A-C27D-4353-8444-FA29AC0C39A9}" destId="{37FFCCF0-5C7E-4C05-A5DC-62A14AB89617}" srcOrd="1" destOrd="0" presId="urn:microsoft.com/office/officeart/2018/2/layout/IconLabelList"/>
    <dgm:cxn modelId="{E9970157-E33C-4C0C-8532-CE65AD924E87}" type="presParOf" srcId="{30AB726A-C27D-4353-8444-FA29AC0C39A9}" destId="{F5D38045-1602-4394-B01D-10E9EBF127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12B978-BA5D-4EFA-AEAF-6BEC19C49E5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37EBA17-AD54-4E57-BEF8-42D2B33821E3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1" i="1" dirty="0" smtClean="0">
                      <a:latin typeface="Cambria Math" panose="02040503050406030204" pitchFamily="18" charset="0"/>
                    </a:rPr>
                    <m:t>𝑮</m:t>
                  </m:r>
                  <m:d>
                    <m:dPr>
                      <m:ctrlPr>
                        <a:rPr lang="en-US" b="1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𝒑</m:t>
                      </m:r>
                    </m:e>
                  </m:d>
                </m:oMath>
              </a14:m>
              <a:r>
                <a:rPr lang="en-US" b="1" dirty="0"/>
                <a:t>– Erdős–Rényi model</a:t>
              </a:r>
              <a:endParaRPr lang="en-US" dirty="0"/>
            </a:p>
          </dgm:t>
        </dgm:pt>
      </mc:Choice>
      <mc:Fallback xmlns="">
        <dgm:pt modelId="{437EBA17-AD54-4E57-BEF8-42D2B33821E3}">
          <dgm:prSet/>
          <dgm:spPr/>
          <dgm:t>
            <a:bodyPr/>
            <a:lstStyle/>
            <a:p>
              <a:r>
                <a:rPr lang="en-US" b="1" i="0" dirty="0">
                  <a:latin typeface="Cambria Math" panose="02040503050406030204" pitchFamily="18" charset="0"/>
                </a:rPr>
                <a:t>𝑮(</a:t>
              </a:r>
              <a:r>
                <a:rPr lang="en-US" b="1" i="0" dirty="0" err="1">
                  <a:latin typeface="Cambria Math" panose="02040503050406030204" pitchFamily="18" charset="0"/>
                </a:rPr>
                <a:t>𝒏,𝒑</a:t>
              </a:r>
              <a:r>
                <a:rPr lang="en-US" b="1" i="0" dirty="0">
                  <a:latin typeface="Cambria Math" panose="02040503050406030204" pitchFamily="18" charset="0"/>
                </a:rPr>
                <a:t>)</a:t>
              </a:r>
              <a:r>
                <a:rPr lang="en-US" b="1" dirty="0"/>
                <a:t>– Erdős–Rényi model</a:t>
              </a:r>
              <a:endParaRPr lang="en-US" dirty="0"/>
            </a:p>
          </dgm:t>
        </dgm:pt>
      </mc:Fallback>
    </mc:AlternateContent>
    <dgm:pt modelId="{09B5DE96-B7C5-43FB-BBE3-AE9D95206F5E}" type="parTrans" cxnId="{3F84CDE1-B796-4BC6-BB21-2B0727B047A0}">
      <dgm:prSet/>
      <dgm:spPr/>
      <dgm:t>
        <a:bodyPr/>
        <a:lstStyle/>
        <a:p>
          <a:endParaRPr lang="en-US"/>
        </a:p>
      </dgm:t>
    </dgm:pt>
    <dgm:pt modelId="{62674DC2-086B-40F1-9DBA-14049F10FF13}" type="sibTrans" cxnId="{3F84CDE1-B796-4BC6-BB21-2B0727B047A0}">
      <dgm:prSet/>
      <dgm:spPr/>
      <dgm:t>
        <a:bodyPr/>
        <a:lstStyle/>
        <a:p>
          <a:endParaRPr lang="en-US"/>
        </a:p>
      </dgm:t>
    </dgm:pt>
    <dgm:pt modelId="{23E8DDF2-0470-48EE-96A9-1D6EE612B283}">
      <dgm:prSet/>
      <dgm:spPr/>
      <dgm:t>
        <a:bodyPr/>
        <a:lstStyle/>
        <a:p>
          <a:r>
            <a:rPr lang="en-US"/>
            <a:t>Start with n vertices.</a:t>
          </a:r>
        </a:p>
      </dgm:t>
    </dgm:pt>
    <dgm:pt modelId="{EB044361-055D-4B75-952A-483129E7A5D2}" type="parTrans" cxnId="{C7F5F1B5-365E-415B-A24C-B727126D8564}">
      <dgm:prSet/>
      <dgm:spPr/>
      <dgm:t>
        <a:bodyPr/>
        <a:lstStyle/>
        <a:p>
          <a:endParaRPr lang="en-US"/>
        </a:p>
      </dgm:t>
    </dgm:pt>
    <dgm:pt modelId="{2246317D-4850-4715-A55F-37067370302A}" type="sibTrans" cxnId="{C7F5F1B5-365E-415B-A24C-B727126D8564}">
      <dgm:prSet/>
      <dgm:spPr/>
      <dgm:t>
        <a:bodyPr/>
        <a:lstStyle/>
        <a:p>
          <a:endParaRPr lang="en-US"/>
        </a:p>
      </dgm:t>
    </dgm:pt>
    <dgm:pt modelId="{18485416-1C71-4D45-8665-F65444FA157E}">
      <dgm:prSet/>
      <dgm:spPr/>
      <dgm:t>
        <a:bodyPr/>
        <a:lstStyle/>
        <a:p>
          <a:r>
            <a:rPr lang="en-US"/>
            <a:t>Each possible edge added independently with probability p.</a:t>
          </a:r>
        </a:p>
      </dgm:t>
    </dgm:pt>
    <dgm:pt modelId="{34A545FE-5750-4F40-A70E-EBA6304D0859}" type="parTrans" cxnId="{98DEA164-C2DC-4FD7-8F70-C675B48FF3D0}">
      <dgm:prSet/>
      <dgm:spPr/>
      <dgm:t>
        <a:bodyPr/>
        <a:lstStyle/>
        <a:p>
          <a:endParaRPr lang="en-US"/>
        </a:p>
      </dgm:t>
    </dgm:pt>
    <dgm:pt modelId="{8659E089-C1CC-451F-815B-96F9A2A9A419}" type="sibTrans" cxnId="{98DEA164-C2DC-4FD7-8F70-C675B48FF3D0}">
      <dgm:prSet/>
      <dgm:spPr/>
      <dgm:t>
        <a:bodyPr/>
        <a:lstStyle/>
        <a:p>
          <a:endParaRPr lang="en-US"/>
        </a:p>
      </dgm:t>
    </dgm:pt>
    <dgm:pt modelId="{DA62A129-6401-4C15-A64B-B5BF2D8A47C9}">
      <dgm:prSet/>
      <dgm:spPr/>
      <dgm:t>
        <a:bodyPr/>
        <a:lstStyle/>
        <a:p>
          <a:r>
            <a:rPr lang="en-US"/>
            <a:t>Controls density of graph.</a:t>
          </a:r>
        </a:p>
      </dgm:t>
    </dgm:pt>
    <dgm:pt modelId="{60C20CC6-4DFD-467D-B60B-DB082D80E946}" type="parTrans" cxnId="{CAEF34FD-9E63-4062-AB17-610D66320E16}">
      <dgm:prSet/>
      <dgm:spPr/>
      <dgm:t>
        <a:bodyPr/>
        <a:lstStyle/>
        <a:p>
          <a:endParaRPr lang="en-US"/>
        </a:p>
      </dgm:t>
    </dgm:pt>
    <dgm:pt modelId="{C8F9921A-DF67-45A9-AFC8-3C8D0EC6E8AF}" type="sibTrans" cxnId="{CAEF34FD-9E63-4062-AB17-610D66320E1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9F7DE86-D7A9-45B9-BDB2-8D68C96FCC95}">
          <dgm:prSet/>
          <dgm:spPr/>
          <dgm:t>
            <a:bodyPr/>
            <a:lstStyle/>
            <a:p>
              <a:r>
                <a:rPr lang="en-US" b="1" dirty="0"/>
                <a:t>Expected edge count: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⋅</m:t>
                  </m:r>
                  <m:d>
                    <m:d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noBar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e>
                  </m:d>
                  <m:r>
                    <a:rPr lang="en-US" i="1" dirty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F9F7DE86-D7A9-45B9-BDB2-8D68C96FCC95}">
          <dgm:prSet/>
          <dgm:spPr/>
          <dgm:t>
            <a:bodyPr/>
            <a:lstStyle/>
            <a:p>
              <a:r>
                <a:rPr lang="en-US" b="1" dirty="0"/>
                <a:t>Expected edge count:</a:t>
              </a:r>
              <a:r>
                <a:rPr lang="en-US" dirty="0"/>
                <a:t> </a:t>
              </a:r>
              <a:r>
                <a:rPr lang="en-US" i="0" dirty="0">
                  <a:latin typeface="Cambria Math" panose="02040503050406030204" pitchFamily="18" charset="0"/>
                </a:rPr>
                <a:t>𝑝⋅(𝑛¦2).</a:t>
              </a:r>
              <a:endParaRPr lang="en-US" dirty="0"/>
            </a:p>
          </dgm:t>
        </dgm:pt>
      </mc:Fallback>
    </mc:AlternateContent>
    <dgm:pt modelId="{25022863-A377-4902-AAEB-687626430439}" type="parTrans" cxnId="{7C75BE81-2E90-4BC8-90E4-A19C04CF11CC}">
      <dgm:prSet/>
      <dgm:spPr/>
      <dgm:t>
        <a:bodyPr/>
        <a:lstStyle/>
        <a:p>
          <a:endParaRPr lang="en-US"/>
        </a:p>
      </dgm:t>
    </dgm:pt>
    <dgm:pt modelId="{916720BB-A5C1-4786-BC3C-C981D2046D3E}" type="sibTrans" cxnId="{7C75BE81-2E90-4BC8-90E4-A19C04CF11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564C780-96F0-482D-87F7-5EF261266BD0}">
          <dgm:prSet/>
          <dgm:spPr/>
          <dgm:t>
            <a:bodyPr/>
            <a:lstStyle/>
            <a:p>
              <a:r>
                <a:rPr lang="en-US" dirty="0"/>
                <a:t>Complexity: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0" dirty="0" smtClean="0">
                      <a:latin typeface="Cambria Math" panose="02040503050406030204" pitchFamily="18" charset="0"/>
                    </a:rPr>
                    <m:t>Θ</m:t>
                  </m:r>
                  <m:d>
                    <m:d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d>
                  <m:r>
                    <a:rPr lang="en-US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0564C780-96F0-482D-87F7-5EF261266BD0}">
          <dgm:prSet/>
          <dgm:spPr/>
          <dgm:t>
            <a:bodyPr/>
            <a:lstStyle/>
            <a:p>
              <a:r>
                <a:rPr lang="en-US" dirty="0"/>
                <a:t>Complexity: </a:t>
              </a:r>
              <a:r>
                <a:rPr lang="en-US" i="0" dirty="0">
                  <a:latin typeface="Cambria Math" panose="02040503050406030204" pitchFamily="18" charset="0"/>
                </a:rPr>
                <a:t>Θ(𝑛^2 ).</a:t>
              </a:r>
              <a:endParaRPr lang="en-US" dirty="0"/>
            </a:p>
          </dgm:t>
        </dgm:pt>
      </mc:Fallback>
    </mc:AlternateContent>
    <dgm:pt modelId="{40924475-908A-42E1-8FFC-5FBA2CB37F46}" type="parTrans" cxnId="{6DFDC1B8-949A-40DB-BD20-910C5A301B7C}">
      <dgm:prSet/>
      <dgm:spPr/>
      <dgm:t>
        <a:bodyPr/>
        <a:lstStyle/>
        <a:p>
          <a:endParaRPr lang="en-US"/>
        </a:p>
      </dgm:t>
    </dgm:pt>
    <dgm:pt modelId="{DE4E591F-8D2C-4999-86B6-3B0E582C7658}" type="sibTrans" cxnId="{6DFDC1B8-949A-40DB-BD20-910C5A301B7C}">
      <dgm:prSet/>
      <dgm:spPr/>
      <dgm:t>
        <a:bodyPr/>
        <a:lstStyle/>
        <a:p>
          <a:endParaRPr lang="en-US"/>
        </a:p>
      </dgm:t>
    </dgm:pt>
    <dgm:pt modelId="{8ECC8FF3-1A8C-5B43-AD4D-206A9C2E5499}" type="pres">
      <dgm:prSet presAssocID="{8C12B978-BA5D-4EFA-AEAF-6BEC19C49E5F}" presName="vert0" presStyleCnt="0">
        <dgm:presLayoutVars>
          <dgm:dir/>
          <dgm:animOne val="branch"/>
          <dgm:animLvl val="lvl"/>
        </dgm:presLayoutVars>
      </dgm:prSet>
      <dgm:spPr/>
    </dgm:pt>
    <dgm:pt modelId="{767AAC67-1606-1245-893F-7A3F94864B80}" type="pres">
      <dgm:prSet presAssocID="{437EBA17-AD54-4E57-BEF8-42D2B33821E3}" presName="thickLine" presStyleLbl="alignNode1" presStyleIdx="0" presStyleCnt="6"/>
      <dgm:spPr/>
    </dgm:pt>
    <dgm:pt modelId="{2FB620F6-14ED-9440-B1B9-392FD06B420B}" type="pres">
      <dgm:prSet presAssocID="{437EBA17-AD54-4E57-BEF8-42D2B33821E3}" presName="horz1" presStyleCnt="0"/>
      <dgm:spPr/>
    </dgm:pt>
    <dgm:pt modelId="{C3871966-7EC4-1A4F-B7B8-3CBE8BD8ED29}" type="pres">
      <dgm:prSet presAssocID="{437EBA17-AD54-4E57-BEF8-42D2B33821E3}" presName="tx1" presStyleLbl="revTx" presStyleIdx="0" presStyleCnt="6"/>
      <dgm:spPr/>
    </dgm:pt>
    <dgm:pt modelId="{51638F8C-7B6B-5643-9B29-DA8506B4773D}" type="pres">
      <dgm:prSet presAssocID="{437EBA17-AD54-4E57-BEF8-42D2B33821E3}" presName="vert1" presStyleCnt="0"/>
      <dgm:spPr/>
    </dgm:pt>
    <dgm:pt modelId="{F33C85DF-92AA-974E-9F07-66C511E4EE6B}" type="pres">
      <dgm:prSet presAssocID="{23E8DDF2-0470-48EE-96A9-1D6EE612B283}" presName="thickLine" presStyleLbl="alignNode1" presStyleIdx="1" presStyleCnt="6"/>
      <dgm:spPr/>
    </dgm:pt>
    <dgm:pt modelId="{EA733AF9-54B1-FB4A-8A15-1DE66CD027F2}" type="pres">
      <dgm:prSet presAssocID="{23E8DDF2-0470-48EE-96A9-1D6EE612B283}" presName="horz1" presStyleCnt="0"/>
      <dgm:spPr/>
    </dgm:pt>
    <dgm:pt modelId="{552EB9EC-EF59-4E4A-B095-8EF6F232A38B}" type="pres">
      <dgm:prSet presAssocID="{23E8DDF2-0470-48EE-96A9-1D6EE612B283}" presName="tx1" presStyleLbl="revTx" presStyleIdx="1" presStyleCnt="6"/>
      <dgm:spPr/>
    </dgm:pt>
    <dgm:pt modelId="{B9E0D197-851C-0542-9934-88D2CE92B010}" type="pres">
      <dgm:prSet presAssocID="{23E8DDF2-0470-48EE-96A9-1D6EE612B283}" presName="vert1" presStyleCnt="0"/>
      <dgm:spPr/>
    </dgm:pt>
    <dgm:pt modelId="{13066658-28EE-234B-B86D-E26EFF4B09AF}" type="pres">
      <dgm:prSet presAssocID="{18485416-1C71-4D45-8665-F65444FA157E}" presName="thickLine" presStyleLbl="alignNode1" presStyleIdx="2" presStyleCnt="6"/>
      <dgm:spPr/>
    </dgm:pt>
    <dgm:pt modelId="{545061CF-2470-414B-AABE-4224827DDAFD}" type="pres">
      <dgm:prSet presAssocID="{18485416-1C71-4D45-8665-F65444FA157E}" presName="horz1" presStyleCnt="0"/>
      <dgm:spPr/>
    </dgm:pt>
    <dgm:pt modelId="{10AD1401-0D2D-5147-BA3B-820A1FC6FFDA}" type="pres">
      <dgm:prSet presAssocID="{18485416-1C71-4D45-8665-F65444FA157E}" presName="tx1" presStyleLbl="revTx" presStyleIdx="2" presStyleCnt="6"/>
      <dgm:spPr/>
    </dgm:pt>
    <dgm:pt modelId="{25A72409-9E1E-704E-AD21-276BFFF5FE53}" type="pres">
      <dgm:prSet presAssocID="{18485416-1C71-4D45-8665-F65444FA157E}" presName="vert1" presStyleCnt="0"/>
      <dgm:spPr/>
    </dgm:pt>
    <dgm:pt modelId="{E9EDFD86-B9B0-6442-9102-F110CA313394}" type="pres">
      <dgm:prSet presAssocID="{DA62A129-6401-4C15-A64B-B5BF2D8A47C9}" presName="thickLine" presStyleLbl="alignNode1" presStyleIdx="3" presStyleCnt="6"/>
      <dgm:spPr/>
    </dgm:pt>
    <dgm:pt modelId="{73409EC4-3599-E44A-8CAD-5C5F8C02D615}" type="pres">
      <dgm:prSet presAssocID="{DA62A129-6401-4C15-A64B-B5BF2D8A47C9}" presName="horz1" presStyleCnt="0"/>
      <dgm:spPr/>
    </dgm:pt>
    <dgm:pt modelId="{7F607835-B8FD-1B4B-82EE-181F51AECCAB}" type="pres">
      <dgm:prSet presAssocID="{DA62A129-6401-4C15-A64B-B5BF2D8A47C9}" presName="tx1" presStyleLbl="revTx" presStyleIdx="3" presStyleCnt="6"/>
      <dgm:spPr/>
    </dgm:pt>
    <dgm:pt modelId="{57DC82D4-D092-6740-A819-DEDAC229557F}" type="pres">
      <dgm:prSet presAssocID="{DA62A129-6401-4C15-A64B-B5BF2D8A47C9}" presName="vert1" presStyleCnt="0"/>
      <dgm:spPr/>
    </dgm:pt>
    <dgm:pt modelId="{65DCCE61-83FC-354B-BAE3-A531F197C4B2}" type="pres">
      <dgm:prSet presAssocID="{F9F7DE86-D7A9-45B9-BDB2-8D68C96FCC95}" presName="thickLine" presStyleLbl="alignNode1" presStyleIdx="4" presStyleCnt="6"/>
      <dgm:spPr/>
    </dgm:pt>
    <dgm:pt modelId="{762E0923-FCC3-6E4F-AF26-C92ABF70BA98}" type="pres">
      <dgm:prSet presAssocID="{F9F7DE86-D7A9-45B9-BDB2-8D68C96FCC95}" presName="horz1" presStyleCnt="0"/>
      <dgm:spPr/>
    </dgm:pt>
    <dgm:pt modelId="{DEB2B164-D33E-B949-8D18-1CE03461D46F}" type="pres">
      <dgm:prSet presAssocID="{F9F7DE86-D7A9-45B9-BDB2-8D68C96FCC95}" presName="tx1" presStyleLbl="revTx" presStyleIdx="4" presStyleCnt="6"/>
      <dgm:spPr/>
    </dgm:pt>
    <dgm:pt modelId="{020C5F9A-509F-5C4B-A8A5-254631821179}" type="pres">
      <dgm:prSet presAssocID="{F9F7DE86-D7A9-45B9-BDB2-8D68C96FCC95}" presName="vert1" presStyleCnt="0"/>
      <dgm:spPr/>
    </dgm:pt>
    <dgm:pt modelId="{D6A94FDF-B131-4B4F-A934-37BEAEF7C891}" type="pres">
      <dgm:prSet presAssocID="{0564C780-96F0-482D-87F7-5EF261266BD0}" presName="thickLine" presStyleLbl="alignNode1" presStyleIdx="5" presStyleCnt="6"/>
      <dgm:spPr/>
    </dgm:pt>
    <dgm:pt modelId="{CB04CCEE-B167-CB47-8EA5-80DD771FB688}" type="pres">
      <dgm:prSet presAssocID="{0564C780-96F0-482D-87F7-5EF261266BD0}" presName="horz1" presStyleCnt="0"/>
      <dgm:spPr/>
    </dgm:pt>
    <dgm:pt modelId="{A69C5F5A-3826-6C4E-AA71-3CAF70700BB9}" type="pres">
      <dgm:prSet presAssocID="{0564C780-96F0-482D-87F7-5EF261266BD0}" presName="tx1" presStyleLbl="revTx" presStyleIdx="5" presStyleCnt="6"/>
      <dgm:spPr/>
    </dgm:pt>
    <dgm:pt modelId="{92F25BE5-CAAF-1E4F-9EE9-98BE9DCE5FAD}" type="pres">
      <dgm:prSet presAssocID="{0564C780-96F0-482D-87F7-5EF261266BD0}" presName="vert1" presStyleCnt="0"/>
      <dgm:spPr/>
    </dgm:pt>
  </dgm:ptLst>
  <dgm:cxnLst>
    <dgm:cxn modelId="{976F4054-D116-D740-936A-932868173638}" type="presOf" srcId="{18485416-1C71-4D45-8665-F65444FA157E}" destId="{10AD1401-0D2D-5147-BA3B-820A1FC6FFDA}" srcOrd="0" destOrd="0" presId="urn:microsoft.com/office/officeart/2008/layout/LinedList"/>
    <dgm:cxn modelId="{F98A2162-B780-6143-B83D-0BE43DEA5DF7}" type="presOf" srcId="{437EBA17-AD54-4E57-BEF8-42D2B33821E3}" destId="{C3871966-7EC4-1A4F-B7B8-3CBE8BD8ED29}" srcOrd="0" destOrd="0" presId="urn:microsoft.com/office/officeart/2008/layout/LinedList"/>
    <dgm:cxn modelId="{98DEA164-C2DC-4FD7-8F70-C675B48FF3D0}" srcId="{8C12B978-BA5D-4EFA-AEAF-6BEC19C49E5F}" destId="{18485416-1C71-4D45-8665-F65444FA157E}" srcOrd="2" destOrd="0" parTransId="{34A545FE-5750-4F40-A70E-EBA6304D0859}" sibTransId="{8659E089-C1CC-451F-815B-96F9A2A9A419}"/>
    <dgm:cxn modelId="{7C75BE81-2E90-4BC8-90E4-A19C04CF11CC}" srcId="{8C12B978-BA5D-4EFA-AEAF-6BEC19C49E5F}" destId="{F9F7DE86-D7A9-45B9-BDB2-8D68C96FCC95}" srcOrd="4" destOrd="0" parTransId="{25022863-A377-4902-AAEB-687626430439}" sibTransId="{916720BB-A5C1-4786-BC3C-C981D2046D3E}"/>
    <dgm:cxn modelId="{676FAF95-BD18-C44D-A510-A2B3B453D08B}" type="presOf" srcId="{8C12B978-BA5D-4EFA-AEAF-6BEC19C49E5F}" destId="{8ECC8FF3-1A8C-5B43-AD4D-206A9C2E5499}" srcOrd="0" destOrd="0" presId="urn:microsoft.com/office/officeart/2008/layout/LinedList"/>
    <dgm:cxn modelId="{78FBAB9E-05F8-D54E-963B-07D684E6017C}" type="presOf" srcId="{DA62A129-6401-4C15-A64B-B5BF2D8A47C9}" destId="{7F607835-B8FD-1B4B-82EE-181F51AECCAB}" srcOrd="0" destOrd="0" presId="urn:microsoft.com/office/officeart/2008/layout/LinedList"/>
    <dgm:cxn modelId="{C7F5F1B5-365E-415B-A24C-B727126D8564}" srcId="{8C12B978-BA5D-4EFA-AEAF-6BEC19C49E5F}" destId="{23E8DDF2-0470-48EE-96A9-1D6EE612B283}" srcOrd="1" destOrd="0" parTransId="{EB044361-055D-4B75-952A-483129E7A5D2}" sibTransId="{2246317D-4850-4715-A55F-37067370302A}"/>
    <dgm:cxn modelId="{6DFDC1B8-949A-40DB-BD20-910C5A301B7C}" srcId="{8C12B978-BA5D-4EFA-AEAF-6BEC19C49E5F}" destId="{0564C780-96F0-482D-87F7-5EF261266BD0}" srcOrd="5" destOrd="0" parTransId="{40924475-908A-42E1-8FFC-5FBA2CB37F46}" sibTransId="{DE4E591F-8D2C-4999-86B6-3B0E582C7658}"/>
    <dgm:cxn modelId="{5205B5D1-F025-2B45-AFA3-094DF472AD74}" type="presOf" srcId="{23E8DDF2-0470-48EE-96A9-1D6EE612B283}" destId="{552EB9EC-EF59-4E4A-B095-8EF6F232A38B}" srcOrd="0" destOrd="0" presId="urn:microsoft.com/office/officeart/2008/layout/LinedList"/>
    <dgm:cxn modelId="{C4EFECDA-C2C6-8942-9408-1C4D62068654}" type="presOf" srcId="{F9F7DE86-D7A9-45B9-BDB2-8D68C96FCC95}" destId="{DEB2B164-D33E-B949-8D18-1CE03461D46F}" srcOrd="0" destOrd="0" presId="urn:microsoft.com/office/officeart/2008/layout/LinedList"/>
    <dgm:cxn modelId="{3F84CDE1-B796-4BC6-BB21-2B0727B047A0}" srcId="{8C12B978-BA5D-4EFA-AEAF-6BEC19C49E5F}" destId="{437EBA17-AD54-4E57-BEF8-42D2B33821E3}" srcOrd="0" destOrd="0" parTransId="{09B5DE96-B7C5-43FB-BBE3-AE9D95206F5E}" sibTransId="{62674DC2-086B-40F1-9DBA-14049F10FF13}"/>
    <dgm:cxn modelId="{1113F6E6-DD06-C949-954C-4D77B1EF3112}" type="presOf" srcId="{0564C780-96F0-482D-87F7-5EF261266BD0}" destId="{A69C5F5A-3826-6C4E-AA71-3CAF70700BB9}" srcOrd="0" destOrd="0" presId="urn:microsoft.com/office/officeart/2008/layout/LinedList"/>
    <dgm:cxn modelId="{CAEF34FD-9E63-4062-AB17-610D66320E16}" srcId="{8C12B978-BA5D-4EFA-AEAF-6BEC19C49E5F}" destId="{DA62A129-6401-4C15-A64B-B5BF2D8A47C9}" srcOrd="3" destOrd="0" parTransId="{60C20CC6-4DFD-467D-B60B-DB082D80E946}" sibTransId="{C8F9921A-DF67-45A9-AFC8-3C8D0EC6E8AF}"/>
    <dgm:cxn modelId="{433E1505-4D68-6041-A92C-F893BB246D39}" type="presParOf" srcId="{8ECC8FF3-1A8C-5B43-AD4D-206A9C2E5499}" destId="{767AAC67-1606-1245-893F-7A3F94864B80}" srcOrd="0" destOrd="0" presId="urn:microsoft.com/office/officeart/2008/layout/LinedList"/>
    <dgm:cxn modelId="{24104F14-12D5-0946-B919-C66C266A5D7E}" type="presParOf" srcId="{8ECC8FF3-1A8C-5B43-AD4D-206A9C2E5499}" destId="{2FB620F6-14ED-9440-B1B9-392FD06B420B}" srcOrd="1" destOrd="0" presId="urn:microsoft.com/office/officeart/2008/layout/LinedList"/>
    <dgm:cxn modelId="{F6F18E9F-D037-6E4C-84A6-DD5DF0D41436}" type="presParOf" srcId="{2FB620F6-14ED-9440-B1B9-392FD06B420B}" destId="{C3871966-7EC4-1A4F-B7B8-3CBE8BD8ED29}" srcOrd="0" destOrd="0" presId="urn:microsoft.com/office/officeart/2008/layout/LinedList"/>
    <dgm:cxn modelId="{5CE5C58A-A949-A442-86E3-2FB946B945DA}" type="presParOf" srcId="{2FB620F6-14ED-9440-B1B9-392FD06B420B}" destId="{51638F8C-7B6B-5643-9B29-DA8506B4773D}" srcOrd="1" destOrd="0" presId="urn:microsoft.com/office/officeart/2008/layout/LinedList"/>
    <dgm:cxn modelId="{EC799D34-1BF5-424F-B49A-29AAD67CDE92}" type="presParOf" srcId="{8ECC8FF3-1A8C-5B43-AD4D-206A9C2E5499}" destId="{F33C85DF-92AA-974E-9F07-66C511E4EE6B}" srcOrd="2" destOrd="0" presId="urn:microsoft.com/office/officeart/2008/layout/LinedList"/>
    <dgm:cxn modelId="{F6DAFBD8-45E1-6F4C-B672-38553DFD96E5}" type="presParOf" srcId="{8ECC8FF3-1A8C-5B43-AD4D-206A9C2E5499}" destId="{EA733AF9-54B1-FB4A-8A15-1DE66CD027F2}" srcOrd="3" destOrd="0" presId="urn:microsoft.com/office/officeart/2008/layout/LinedList"/>
    <dgm:cxn modelId="{80937F88-8633-054E-A322-BA94ED45C62E}" type="presParOf" srcId="{EA733AF9-54B1-FB4A-8A15-1DE66CD027F2}" destId="{552EB9EC-EF59-4E4A-B095-8EF6F232A38B}" srcOrd="0" destOrd="0" presId="urn:microsoft.com/office/officeart/2008/layout/LinedList"/>
    <dgm:cxn modelId="{0463F5E6-206A-974E-917D-89AF3441DCDF}" type="presParOf" srcId="{EA733AF9-54B1-FB4A-8A15-1DE66CD027F2}" destId="{B9E0D197-851C-0542-9934-88D2CE92B010}" srcOrd="1" destOrd="0" presId="urn:microsoft.com/office/officeart/2008/layout/LinedList"/>
    <dgm:cxn modelId="{775CB25F-C119-E340-83EF-200362092333}" type="presParOf" srcId="{8ECC8FF3-1A8C-5B43-AD4D-206A9C2E5499}" destId="{13066658-28EE-234B-B86D-E26EFF4B09AF}" srcOrd="4" destOrd="0" presId="urn:microsoft.com/office/officeart/2008/layout/LinedList"/>
    <dgm:cxn modelId="{3958C3C6-D1A7-A94C-B0A8-FA5171B20037}" type="presParOf" srcId="{8ECC8FF3-1A8C-5B43-AD4D-206A9C2E5499}" destId="{545061CF-2470-414B-AABE-4224827DDAFD}" srcOrd="5" destOrd="0" presId="urn:microsoft.com/office/officeart/2008/layout/LinedList"/>
    <dgm:cxn modelId="{089B504B-CDF7-1D47-99E4-922233FA9D58}" type="presParOf" srcId="{545061CF-2470-414B-AABE-4224827DDAFD}" destId="{10AD1401-0D2D-5147-BA3B-820A1FC6FFDA}" srcOrd="0" destOrd="0" presId="urn:microsoft.com/office/officeart/2008/layout/LinedList"/>
    <dgm:cxn modelId="{01AB8F24-F7D1-2A42-A7D2-347A215238F4}" type="presParOf" srcId="{545061CF-2470-414B-AABE-4224827DDAFD}" destId="{25A72409-9E1E-704E-AD21-276BFFF5FE53}" srcOrd="1" destOrd="0" presId="urn:microsoft.com/office/officeart/2008/layout/LinedList"/>
    <dgm:cxn modelId="{0DC97D0D-1B5A-D240-A4E7-49EA9534D04E}" type="presParOf" srcId="{8ECC8FF3-1A8C-5B43-AD4D-206A9C2E5499}" destId="{E9EDFD86-B9B0-6442-9102-F110CA313394}" srcOrd="6" destOrd="0" presId="urn:microsoft.com/office/officeart/2008/layout/LinedList"/>
    <dgm:cxn modelId="{314352AA-0D2A-FE48-8188-498B2B49E6D2}" type="presParOf" srcId="{8ECC8FF3-1A8C-5B43-AD4D-206A9C2E5499}" destId="{73409EC4-3599-E44A-8CAD-5C5F8C02D615}" srcOrd="7" destOrd="0" presId="urn:microsoft.com/office/officeart/2008/layout/LinedList"/>
    <dgm:cxn modelId="{1E204093-1455-904F-8C06-928621EBF105}" type="presParOf" srcId="{73409EC4-3599-E44A-8CAD-5C5F8C02D615}" destId="{7F607835-B8FD-1B4B-82EE-181F51AECCAB}" srcOrd="0" destOrd="0" presId="urn:microsoft.com/office/officeart/2008/layout/LinedList"/>
    <dgm:cxn modelId="{4966A905-81C6-244A-B6DE-A4D77EB1ECDC}" type="presParOf" srcId="{73409EC4-3599-E44A-8CAD-5C5F8C02D615}" destId="{57DC82D4-D092-6740-A819-DEDAC229557F}" srcOrd="1" destOrd="0" presId="urn:microsoft.com/office/officeart/2008/layout/LinedList"/>
    <dgm:cxn modelId="{41BDCF79-3FA7-CD43-A623-A3E22F1CB022}" type="presParOf" srcId="{8ECC8FF3-1A8C-5B43-AD4D-206A9C2E5499}" destId="{65DCCE61-83FC-354B-BAE3-A531F197C4B2}" srcOrd="8" destOrd="0" presId="urn:microsoft.com/office/officeart/2008/layout/LinedList"/>
    <dgm:cxn modelId="{09B86F80-2652-004A-A057-FB0F01695E4B}" type="presParOf" srcId="{8ECC8FF3-1A8C-5B43-AD4D-206A9C2E5499}" destId="{762E0923-FCC3-6E4F-AF26-C92ABF70BA98}" srcOrd="9" destOrd="0" presId="urn:microsoft.com/office/officeart/2008/layout/LinedList"/>
    <dgm:cxn modelId="{183A8FC8-B339-814E-807C-4EBD294148C4}" type="presParOf" srcId="{762E0923-FCC3-6E4F-AF26-C92ABF70BA98}" destId="{DEB2B164-D33E-B949-8D18-1CE03461D46F}" srcOrd="0" destOrd="0" presId="urn:microsoft.com/office/officeart/2008/layout/LinedList"/>
    <dgm:cxn modelId="{0F98D88C-A6D0-3A4C-A5B8-359B227270AA}" type="presParOf" srcId="{762E0923-FCC3-6E4F-AF26-C92ABF70BA98}" destId="{020C5F9A-509F-5C4B-A8A5-254631821179}" srcOrd="1" destOrd="0" presId="urn:microsoft.com/office/officeart/2008/layout/LinedList"/>
    <dgm:cxn modelId="{66F76132-BB22-FE41-BDC1-1727AA495011}" type="presParOf" srcId="{8ECC8FF3-1A8C-5B43-AD4D-206A9C2E5499}" destId="{D6A94FDF-B131-4B4F-A934-37BEAEF7C891}" srcOrd="10" destOrd="0" presId="urn:microsoft.com/office/officeart/2008/layout/LinedList"/>
    <dgm:cxn modelId="{44A7EDFE-DEC9-C646-8AE4-446D4CCE7224}" type="presParOf" srcId="{8ECC8FF3-1A8C-5B43-AD4D-206A9C2E5499}" destId="{CB04CCEE-B167-CB47-8EA5-80DD771FB688}" srcOrd="11" destOrd="0" presId="urn:microsoft.com/office/officeart/2008/layout/LinedList"/>
    <dgm:cxn modelId="{33D2A271-1784-8649-A8EE-54FE98353DD1}" type="presParOf" srcId="{CB04CCEE-B167-CB47-8EA5-80DD771FB688}" destId="{A69C5F5A-3826-6C4E-AA71-3CAF70700BB9}" srcOrd="0" destOrd="0" presId="urn:microsoft.com/office/officeart/2008/layout/LinedList"/>
    <dgm:cxn modelId="{1A4F0278-B2D4-2948-9250-02421CD01820}" type="presParOf" srcId="{CB04CCEE-B167-CB47-8EA5-80DD771FB688}" destId="{92F25BE5-CAAF-1E4F-9EE9-98BE9DCE5F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12B978-BA5D-4EFA-AEAF-6BEC19C49E5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EBA17-AD54-4E57-BEF8-42D2B33821E3}">
      <dgm:prSet/>
      <dgm:spPr>
        <a:blipFill>
          <a:blip xmlns:r="http://schemas.openxmlformats.org/officeDocument/2006/relationships" r:embed="rId1"/>
          <a:stretch>
            <a:fillRect l="-116" t="-6250" b="-2083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09B5DE96-B7C5-43FB-BBE3-AE9D95206F5E}" type="parTrans" cxnId="{3F84CDE1-B796-4BC6-BB21-2B0727B047A0}">
      <dgm:prSet/>
      <dgm:spPr/>
      <dgm:t>
        <a:bodyPr/>
        <a:lstStyle/>
        <a:p>
          <a:endParaRPr lang="en-US"/>
        </a:p>
      </dgm:t>
    </dgm:pt>
    <dgm:pt modelId="{62674DC2-086B-40F1-9DBA-14049F10FF13}" type="sibTrans" cxnId="{3F84CDE1-B796-4BC6-BB21-2B0727B047A0}">
      <dgm:prSet/>
      <dgm:spPr/>
      <dgm:t>
        <a:bodyPr/>
        <a:lstStyle/>
        <a:p>
          <a:endParaRPr lang="en-US"/>
        </a:p>
      </dgm:t>
    </dgm:pt>
    <dgm:pt modelId="{23E8DDF2-0470-48EE-96A9-1D6EE612B283}">
      <dgm:prSet/>
      <dgm:spPr/>
      <dgm:t>
        <a:bodyPr/>
        <a:lstStyle/>
        <a:p>
          <a:r>
            <a:rPr lang="en-US"/>
            <a:t>Start with n vertices.</a:t>
          </a:r>
        </a:p>
      </dgm:t>
    </dgm:pt>
    <dgm:pt modelId="{EB044361-055D-4B75-952A-483129E7A5D2}" type="parTrans" cxnId="{C7F5F1B5-365E-415B-A24C-B727126D8564}">
      <dgm:prSet/>
      <dgm:spPr/>
      <dgm:t>
        <a:bodyPr/>
        <a:lstStyle/>
        <a:p>
          <a:endParaRPr lang="en-US"/>
        </a:p>
      </dgm:t>
    </dgm:pt>
    <dgm:pt modelId="{2246317D-4850-4715-A55F-37067370302A}" type="sibTrans" cxnId="{C7F5F1B5-365E-415B-A24C-B727126D8564}">
      <dgm:prSet/>
      <dgm:spPr/>
      <dgm:t>
        <a:bodyPr/>
        <a:lstStyle/>
        <a:p>
          <a:endParaRPr lang="en-US"/>
        </a:p>
      </dgm:t>
    </dgm:pt>
    <dgm:pt modelId="{18485416-1C71-4D45-8665-F65444FA157E}">
      <dgm:prSet/>
      <dgm:spPr/>
      <dgm:t>
        <a:bodyPr/>
        <a:lstStyle/>
        <a:p>
          <a:r>
            <a:rPr lang="en-US"/>
            <a:t>Each possible edge added independently with probability p.</a:t>
          </a:r>
        </a:p>
      </dgm:t>
    </dgm:pt>
    <dgm:pt modelId="{34A545FE-5750-4F40-A70E-EBA6304D0859}" type="parTrans" cxnId="{98DEA164-C2DC-4FD7-8F70-C675B48FF3D0}">
      <dgm:prSet/>
      <dgm:spPr/>
      <dgm:t>
        <a:bodyPr/>
        <a:lstStyle/>
        <a:p>
          <a:endParaRPr lang="en-US"/>
        </a:p>
      </dgm:t>
    </dgm:pt>
    <dgm:pt modelId="{8659E089-C1CC-451F-815B-96F9A2A9A419}" type="sibTrans" cxnId="{98DEA164-C2DC-4FD7-8F70-C675B48FF3D0}">
      <dgm:prSet/>
      <dgm:spPr/>
      <dgm:t>
        <a:bodyPr/>
        <a:lstStyle/>
        <a:p>
          <a:endParaRPr lang="en-US"/>
        </a:p>
      </dgm:t>
    </dgm:pt>
    <dgm:pt modelId="{DA62A129-6401-4C15-A64B-B5BF2D8A47C9}">
      <dgm:prSet/>
      <dgm:spPr/>
      <dgm:t>
        <a:bodyPr/>
        <a:lstStyle/>
        <a:p>
          <a:r>
            <a:rPr lang="en-US"/>
            <a:t>Controls density of graph.</a:t>
          </a:r>
        </a:p>
      </dgm:t>
    </dgm:pt>
    <dgm:pt modelId="{60C20CC6-4DFD-467D-B60B-DB082D80E946}" type="parTrans" cxnId="{CAEF34FD-9E63-4062-AB17-610D66320E16}">
      <dgm:prSet/>
      <dgm:spPr/>
      <dgm:t>
        <a:bodyPr/>
        <a:lstStyle/>
        <a:p>
          <a:endParaRPr lang="en-US"/>
        </a:p>
      </dgm:t>
    </dgm:pt>
    <dgm:pt modelId="{C8F9921A-DF67-45A9-AFC8-3C8D0EC6E8AF}" type="sibTrans" cxnId="{CAEF34FD-9E63-4062-AB17-610D66320E16}">
      <dgm:prSet/>
      <dgm:spPr/>
      <dgm:t>
        <a:bodyPr/>
        <a:lstStyle/>
        <a:p>
          <a:endParaRPr lang="en-US"/>
        </a:p>
      </dgm:t>
    </dgm:pt>
    <dgm:pt modelId="{F9F7DE86-D7A9-45B9-BDB2-8D68C96FCC95}">
      <dgm:prSet/>
      <dgm:spPr>
        <a:blipFill>
          <a:blip xmlns:r="http://schemas.openxmlformats.org/officeDocument/2006/relationships" r:embed="rId2"/>
          <a:stretch>
            <a:fillRect l="-931" t="-4167" b="-4167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25022863-A377-4902-AAEB-687626430439}" type="parTrans" cxnId="{7C75BE81-2E90-4BC8-90E4-A19C04CF11CC}">
      <dgm:prSet/>
      <dgm:spPr/>
      <dgm:t>
        <a:bodyPr/>
        <a:lstStyle/>
        <a:p>
          <a:endParaRPr lang="en-US"/>
        </a:p>
      </dgm:t>
    </dgm:pt>
    <dgm:pt modelId="{916720BB-A5C1-4786-BC3C-C981D2046D3E}" type="sibTrans" cxnId="{7C75BE81-2E90-4BC8-90E4-A19C04CF11CC}">
      <dgm:prSet/>
      <dgm:spPr/>
      <dgm:t>
        <a:bodyPr/>
        <a:lstStyle/>
        <a:p>
          <a:endParaRPr lang="en-US"/>
        </a:p>
      </dgm:t>
    </dgm:pt>
    <dgm:pt modelId="{0564C780-96F0-482D-87F7-5EF261266BD0}">
      <dgm:prSet/>
      <dgm:spPr>
        <a:blipFill>
          <a:blip xmlns:r="http://schemas.openxmlformats.org/officeDocument/2006/relationships" r:embed="rId3"/>
          <a:stretch>
            <a:fillRect l="-931" t="-8333" b="-2083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40924475-908A-42E1-8FFC-5FBA2CB37F46}" type="parTrans" cxnId="{6DFDC1B8-949A-40DB-BD20-910C5A301B7C}">
      <dgm:prSet/>
      <dgm:spPr/>
      <dgm:t>
        <a:bodyPr/>
        <a:lstStyle/>
        <a:p>
          <a:endParaRPr lang="en-US"/>
        </a:p>
      </dgm:t>
    </dgm:pt>
    <dgm:pt modelId="{DE4E591F-8D2C-4999-86B6-3B0E582C7658}" type="sibTrans" cxnId="{6DFDC1B8-949A-40DB-BD20-910C5A301B7C}">
      <dgm:prSet/>
      <dgm:spPr/>
      <dgm:t>
        <a:bodyPr/>
        <a:lstStyle/>
        <a:p>
          <a:endParaRPr lang="en-US"/>
        </a:p>
      </dgm:t>
    </dgm:pt>
    <dgm:pt modelId="{8ECC8FF3-1A8C-5B43-AD4D-206A9C2E5499}" type="pres">
      <dgm:prSet presAssocID="{8C12B978-BA5D-4EFA-AEAF-6BEC19C49E5F}" presName="vert0" presStyleCnt="0">
        <dgm:presLayoutVars>
          <dgm:dir/>
          <dgm:animOne val="branch"/>
          <dgm:animLvl val="lvl"/>
        </dgm:presLayoutVars>
      </dgm:prSet>
      <dgm:spPr/>
    </dgm:pt>
    <dgm:pt modelId="{767AAC67-1606-1245-893F-7A3F94864B80}" type="pres">
      <dgm:prSet presAssocID="{437EBA17-AD54-4E57-BEF8-42D2B33821E3}" presName="thickLine" presStyleLbl="alignNode1" presStyleIdx="0" presStyleCnt="6"/>
      <dgm:spPr/>
    </dgm:pt>
    <dgm:pt modelId="{2FB620F6-14ED-9440-B1B9-392FD06B420B}" type="pres">
      <dgm:prSet presAssocID="{437EBA17-AD54-4E57-BEF8-42D2B33821E3}" presName="horz1" presStyleCnt="0"/>
      <dgm:spPr/>
    </dgm:pt>
    <dgm:pt modelId="{C3871966-7EC4-1A4F-B7B8-3CBE8BD8ED29}" type="pres">
      <dgm:prSet presAssocID="{437EBA17-AD54-4E57-BEF8-42D2B33821E3}" presName="tx1" presStyleLbl="revTx" presStyleIdx="0" presStyleCnt="6"/>
      <dgm:spPr/>
    </dgm:pt>
    <dgm:pt modelId="{51638F8C-7B6B-5643-9B29-DA8506B4773D}" type="pres">
      <dgm:prSet presAssocID="{437EBA17-AD54-4E57-BEF8-42D2B33821E3}" presName="vert1" presStyleCnt="0"/>
      <dgm:spPr/>
    </dgm:pt>
    <dgm:pt modelId="{F33C85DF-92AA-974E-9F07-66C511E4EE6B}" type="pres">
      <dgm:prSet presAssocID="{23E8DDF2-0470-48EE-96A9-1D6EE612B283}" presName="thickLine" presStyleLbl="alignNode1" presStyleIdx="1" presStyleCnt="6"/>
      <dgm:spPr/>
    </dgm:pt>
    <dgm:pt modelId="{EA733AF9-54B1-FB4A-8A15-1DE66CD027F2}" type="pres">
      <dgm:prSet presAssocID="{23E8DDF2-0470-48EE-96A9-1D6EE612B283}" presName="horz1" presStyleCnt="0"/>
      <dgm:spPr/>
    </dgm:pt>
    <dgm:pt modelId="{552EB9EC-EF59-4E4A-B095-8EF6F232A38B}" type="pres">
      <dgm:prSet presAssocID="{23E8DDF2-0470-48EE-96A9-1D6EE612B283}" presName="tx1" presStyleLbl="revTx" presStyleIdx="1" presStyleCnt="6"/>
      <dgm:spPr/>
    </dgm:pt>
    <dgm:pt modelId="{B9E0D197-851C-0542-9934-88D2CE92B010}" type="pres">
      <dgm:prSet presAssocID="{23E8DDF2-0470-48EE-96A9-1D6EE612B283}" presName="vert1" presStyleCnt="0"/>
      <dgm:spPr/>
    </dgm:pt>
    <dgm:pt modelId="{13066658-28EE-234B-B86D-E26EFF4B09AF}" type="pres">
      <dgm:prSet presAssocID="{18485416-1C71-4D45-8665-F65444FA157E}" presName="thickLine" presStyleLbl="alignNode1" presStyleIdx="2" presStyleCnt="6"/>
      <dgm:spPr/>
    </dgm:pt>
    <dgm:pt modelId="{545061CF-2470-414B-AABE-4224827DDAFD}" type="pres">
      <dgm:prSet presAssocID="{18485416-1C71-4D45-8665-F65444FA157E}" presName="horz1" presStyleCnt="0"/>
      <dgm:spPr/>
    </dgm:pt>
    <dgm:pt modelId="{10AD1401-0D2D-5147-BA3B-820A1FC6FFDA}" type="pres">
      <dgm:prSet presAssocID="{18485416-1C71-4D45-8665-F65444FA157E}" presName="tx1" presStyleLbl="revTx" presStyleIdx="2" presStyleCnt="6"/>
      <dgm:spPr/>
    </dgm:pt>
    <dgm:pt modelId="{25A72409-9E1E-704E-AD21-276BFFF5FE53}" type="pres">
      <dgm:prSet presAssocID="{18485416-1C71-4D45-8665-F65444FA157E}" presName="vert1" presStyleCnt="0"/>
      <dgm:spPr/>
    </dgm:pt>
    <dgm:pt modelId="{E9EDFD86-B9B0-6442-9102-F110CA313394}" type="pres">
      <dgm:prSet presAssocID="{DA62A129-6401-4C15-A64B-B5BF2D8A47C9}" presName="thickLine" presStyleLbl="alignNode1" presStyleIdx="3" presStyleCnt="6"/>
      <dgm:spPr/>
    </dgm:pt>
    <dgm:pt modelId="{73409EC4-3599-E44A-8CAD-5C5F8C02D615}" type="pres">
      <dgm:prSet presAssocID="{DA62A129-6401-4C15-A64B-B5BF2D8A47C9}" presName="horz1" presStyleCnt="0"/>
      <dgm:spPr/>
    </dgm:pt>
    <dgm:pt modelId="{7F607835-B8FD-1B4B-82EE-181F51AECCAB}" type="pres">
      <dgm:prSet presAssocID="{DA62A129-6401-4C15-A64B-B5BF2D8A47C9}" presName="tx1" presStyleLbl="revTx" presStyleIdx="3" presStyleCnt="6"/>
      <dgm:spPr/>
    </dgm:pt>
    <dgm:pt modelId="{57DC82D4-D092-6740-A819-DEDAC229557F}" type="pres">
      <dgm:prSet presAssocID="{DA62A129-6401-4C15-A64B-B5BF2D8A47C9}" presName="vert1" presStyleCnt="0"/>
      <dgm:spPr/>
    </dgm:pt>
    <dgm:pt modelId="{65DCCE61-83FC-354B-BAE3-A531F197C4B2}" type="pres">
      <dgm:prSet presAssocID="{F9F7DE86-D7A9-45B9-BDB2-8D68C96FCC95}" presName="thickLine" presStyleLbl="alignNode1" presStyleIdx="4" presStyleCnt="6"/>
      <dgm:spPr/>
    </dgm:pt>
    <dgm:pt modelId="{762E0923-FCC3-6E4F-AF26-C92ABF70BA98}" type="pres">
      <dgm:prSet presAssocID="{F9F7DE86-D7A9-45B9-BDB2-8D68C96FCC95}" presName="horz1" presStyleCnt="0"/>
      <dgm:spPr/>
    </dgm:pt>
    <dgm:pt modelId="{DEB2B164-D33E-B949-8D18-1CE03461D46F}" type="pres">
      <dgm:prSet presAssocID="{F9F7DE86-D7A9-45B9-BDB2-8D68C96FCC95}" presName="tx1" presStyleLbl="revTx" presStyleIdx="4" presStyleCnt="6"/>
      <dgm:spPr/>
    </dgm:pt>
    <dgm:pt modelId="{020C5F9A-509F-5C4B-A8A5-254631821179}" type="pres">
      <dgm:prSet presAssocID="{F9F7DE86-D7A9-45B9-BDB2-8D68C96FCC95}" presName="vert1" presStyleCnt="0"/>
      <dgm:spPr/>
    </dgm:pt>
    <dgm:pt modelId="{D6A94FDF-B131-4B4F-A934-37BEAEF7C891}" type="pres">
      <dgm:prSet presAssocID="{0564C780-96F0-482D-87F7-5EF261266BD0}" presName="thickLine" presStyleLbl="alignNode1" presStyleIdx="5" presStyleCnt="6"/>
      <dgm:spPr/>
    </dgm:pt>
    <dgm:pt modelId="{CB04CCEE-B167-CB47-8EA5-80DD771FB688}" type="pres">
      <dgm:prSet presAssocID="{0564C780-96F0-482D-87F7-5EF261266BD0}" presName="horz1" presStyleCnt="0"/>
      <dgm:spPr/>
    </dgm:pt>
    <dgm:pt modelId="{A69C5F5A-3826-6C4E-AA71-3CAF70700BB9}" type="pres">
      <dgm:prSet presAssocID="{0564C780-96F0-482D-87F7-5EF261266BD0}" presName="tx1" presStyleLbl="revTx" presStyleIdx="5" presStyleCnt="6"/>
      <dgm:spPr/>
    </dgm:pt>
    <dgm:pt modelId="{92F25BE5-CAAF-1E4F-9EE9-98BE9DCE5FAD}" type="pres">
      <dgm:prSet presAssocID="{0564C780-96F0-482D-87F7-5EF261266BD0}" presName="vert1" presStyleCnt="0"/>
      <dgm:spPr/>
    </dgm:pt>
  </dgm:ptLst>
  <dgm:cxnLst>
    <dgm:cxn modelId="{976F4054-D116-D740-936A-932868173638}" type="presOf" srcId="{18485416-1C71-4D45-8665-F65444FA157E}" destId="{10AD1401-0D2D-5147-BA3B-820A1FC6FFDA}" srcOrd="0" destOrd="0" presId="urn:microsoft.com/office/officeart/2008/layout/LinedList"/>
    <dgm:cxn modelId="{F98A2162-B780-6143-B83D-0BE43DEA5DF7}" type="presOf" srcId="{437EBA17-AD54-4E57-BEF8-42D2B33821E3}" destId="{C3871966-7EC4-1A4F-B7B8-3CBE8BD8ED29}" srcOrd="0" destOrd="0" presId="urn:microsoft.com/office/officeart/2008/layout/LinedList"/>
    <dgm:cxn modelId="{98DEA164-C2DC-4FD7-8F70-C675B48FF3D0}" srcId="{8C12B978-BA5D-4EFA-AEAF-6BEC19C49E5F}" destId="{18485416-1C71-4D45-8665-F65444FA157E}" srcOrd="2" destOrd="0" parTransId="{34A545FE-5750-4F40-A70E-EBA6304D0859}" sibTransId="{8659E089-C1CC-451F-815B-96F9A2A9A419}"/>
    <dgm:cxn modelId="{7C75BE81-2E90-4BC8-90E4-A19C04CF11CC}" srcId="{8C12B978-BA5D-4EFA-AEAF-6BEC19C49E5F}" destId="{F9F7DE86-D7A9-45B9-BDB2-8D68C96FCC95}" srcOrd="4" destOrd="0" parTransId="{25022863-A377-4902-AAEB-687626430439}" sibTransId="{916720BB-A5C1-4786-BC3C-C981D2046D3E}"/>
    <dgm:cxn modelId="{676FAF95-BD18-C44D-A510-A2B3B453D08B}" type="presOf" srcId="{8C12B978-BA5D-4EFA-AEAF-6BEC19C49E5F}" destId="{8ECC8FF3-1A8C-5B43-AD4D-206A9C2E5499}" srcOrd="0" destOrd="0" presId="urn:microsoft.com/office/officeart/2008/layout/LinedList"/>
    <dgm:cxn modelId="{78FBAB9E-05F8-D54E-963B-07D684E6017C}" type="presOf" srcId="{DA62A129-6401-4C15-A64B-B5BF2D8A47C9}" destId="{7F607835-B8FD-1B4B-82EE-181F51AECCAB}" srcOrd="0" destOrd="0" presId="urn:microsoft.com/office/officeart/2008/layout/LinedList"/>
    <dgm:cxn modelId="{C7F5F1B5-365E-415B-A24C-B727126D8564}" srcId="{8C12B978-BA5D-4EFA-AEAF-6BEC19C49E5F}" destId="{23E8DDF2-0470-48EE-96A9-1D6EE612B283}" srcOrd="1" destOrd="0" parTransId="{EB044361-055D-4B75-952A-483129E7A5D2}" sibTransId="{2246317D-4850-4715-A55F-37067370302A}"/>
    <dgm:cxn modelId="{6DFDC1B8-949A-40DB-BD20-910C5A301B7C}" srcId="{8C12B978-BA5D-4EFA-AEAF-6BEC19C49E5F}" destId="{0564C780-96F0-482D-87F7-5EF261266BD0}" srcOrd="5" destOrd="0" parTransId="{40924475-908A-42E1-8FFC-5FBA2CB37F46}" sibTransId="{DE4E591F-8D2C-4999-86B6-3B0E582C7658}"/>
    <dgm:cxn modelId="{5205B5D1-F025-2B45-AFA3-094DF472AD74}" type="presOf" srcId="{23E8DDF2-0470-48EE-96A9-1D6EE612B283}" destId="{552EB9EC-EF59-4E4A-B095-8EF6F232A38B}" srcOrd="0" destOrd="0" presId="urn:microsoft.com/office/officeart/2008/layout/LinedList"/>
    <dgm:cxn modelId="{C4EFECDA-C2C6-8942-9408-1C4D62068654}" type="presOf" srcId="{F9F7DE86-D7A9-45B9-BDB2-8D68C96FCC95}" destId="{DEB2B164-D33E-B949-8D18-1CE03461D46F}" srcOrd="0" destOrd="0" presId="urn:microsoft.com/office/officeart/2008/layout/LinedList"/>
    <dgm:cxn modelId="{3F84CDE1-B796-4BC6-BB21-2B0727B047A0}" srcId="{8C12B978-BA5D-4EFA-AEAF-6BEC19C49E5F}" destId="{437EBA17-AD54-4E57-BEF8-42D2B33821E3}" srcOrd="0" destOrd="0" parTransId="{09B5DE96-B7C5-43FB-BBE3-AE9D95206F5E}" sibTransId="{62674DC2-086B-40F1-9DBA-14049F10FF13}"/>
    <dgm:cxn modelId="{1113F6E6-DD06-C949-954C-4D77B1EF3112}" type="presOf" srcId="{0564C780-96F0-482D-87F7-5EF261266BD0}" destId="{A69C5F5A-3826-6C4E-AA71-3CAF70700BB9}" srcOrd="0" destOrd="0" presId="urn:microsoft.com/office/officeart/2008/layout/LinedList"/>
    <dgm:cxn modelId="{CAEF34FD-9E63-4062-AB17-610D66320E16}" srcId="{8C12B978-BA5D-4EFA-AEAF-6BEC19C49E5F}" destId="{DA62A129-6401-4C15-A64B-B5BF2D8A47C9}" srcOrd="3" destOrd="0" parTransId="{60C20CC6-4DFD-467D-B60B-DB082D80E946}" sibTransId="{C8F9921A-DF67-45A9-AFC8-3C8D0EC6E8AF}"/>
    <dgm:cxn modelId="{433E1505-4D68-6041-A92C-F893BB246D39}" type="presParOf" srcId="{8ECC8FF3-1A8C-5B43-AD4D-206A9C2E5499}" destId="{767AAC67-1606-1245-893F-7A3F94864B80}" srcOrd="0" destOrd="0" presId="urn:microsoft.com/office/officeart/2008/layout/LinedList"/>
    <dgm:cxn modelId="{24104F14-12D5-0946-B919-C66C266A5D7E}" type="presParOf" srcId="{8ECC8FF3-1A8C-5B43-AD4D-206A9C2E5499}" destId="{2FB620F6-14ED-9440-B1B9-392FD06B420B}" srcOrd="1" destOrd="0" presId="urn:microsoft.com/office/officeart/2008/layout/LinedList"/>
    <dgm:cxn modelId="{F6F18E9F-D037-6E4C-84A6-DD5DF0D41436}" type="presParOf" srcId="{2FB620F6-14ED-9440-B1B9-392FD06B420B}" destId="{C3871966-7EC4-1A4F-B7B8-3CBE8BD8ED29}" srcOrd="0" destOrd="0" presId="urn:microsoft.com/office/officeart/2008/layout/LinedList"/>
    <dgm:cxn modelId="{5CE5C58A-A949-A442-86E3-2FB946B945DA}" type="presParOf" srcId="{2FB620F6-14ED-9440-B1B9-392FD06B420B}" destId="{51638F8C-7B6B-5643-9B29-DA8506B4773D}" srcOrd="1" destOrd="0" presId="urn:microsoft.com/office/officeart/2008/layout/LinedList"/>
    <dgm:cxn modelId="{EC799D34-1BF5-424F-B49A-29AAD67CDE92}" type="presParOf" srcId="{8ECC8FF3-1A8C-5B43-AD4D-206A9C2E5499}" destId="{F33C85DF-92AA-974E-9F07-66C511E4EE6B}" srcOrd="2" destOrd="0" presId="urn:microsoft.com/office/officeart/2008/layout/LinedList"/>
    <dgm:cxn modelId="{F6DAFBD8-45E1-6F4C-B672-38553DFD96E5}" type="presParOf" srcId="{8ECC8FF3-1A8C-5B43-AD4D-206A9C2E5499}" destId="{EA733AF9-54B1-FB4A-8A15-1DE66CD027F2}" srcOrd="3" destOrd="0" presId="urn:microsoft.com/office/officeart/2008/layout/LinedList"/>
    <dgm:cxn modelId="{80937F88-8633-054E-A322-BA94ED45C62E}" type="presParOf" srcId="{EA733AF9-54B1-FB4A-8A15-1DE66CD027F2}" destId="{552EB9EC-EF59-4E4A-B095-8EF6F232A38B}" srcOrd="0" destOrd="0" presId="urn:microsoft.com/office/officeart/2008/layout/LinedList"/>
    <dgm:cxn modelId="{0463F5E6-206A-974E-917D-89AF3441DCDF}" type="presParOf" srcId="{EA733AF9-54B1-FB4A-8A15-1DE66CD027F2}" destId="{B9E0D197-851C-0542-9934-88D2CE92B010}" srcOrd="1" destOrd="0" presId="urn:microsoft.com/office/officeart/2008/layout/LinedList"/>
    <dgm:cxn modelId="{775CB25F-C119-E340-83EF-200362092333}" type="presParOf" srcId="{8ECC8FF3-1A8C-5B43-AD4D-206A9C2E5499}" destId="{13066658-28EE-234B-B86D-E26EFF4B09AF}" srcOrd="4" destOrd="0" presId="urn:microsoft.com/office/officeart/2008/layout/LinedList"/>
    <dgm:cxn modelId="{3958C3C6-D1A7-A94C-B0A8-FA5171B20037}" type="presParOf" srcId="{8ECC8FF3-1A8C-5B43-AD4D-206A9C2E5499}" destId="{545061CF-2470-414B-AABE-4224827DDAFD}" srcOrd="5" destOrd="0" presId="urn:microsoft.com/office/officeart/2008/layout/LinedList"/>
    <dgm:cxn modelId="{089B504B-CDF7-1D47-99E4-922233FA9D58}" type="presParOf" srcId="{545061CF-2470-414B-AABE-4224827DDAFD}" destId="{10AD1401-0D2D-5147-BA3B-820A1FC6FFDA}" srcOrd="0" destOrd="0" presId="urn:microsoft.com/office/officeart/2008/layout/LinedList"/>
    <dgm:cxn modelId="{01AB8F24-F7D1-2A42-A7D2-347A215238F4}" type="presParOf" srcId="{545061CF-2470-414B-AABE-4224827DDAFD}" destId="{25A72409-9E1E-704E-AD21-276BFFF5FE53}" srcOrd="1" destOrd="0" presId="urn:microsoft.com/office/officeart/2008/layout/LinedList"/>
    <dgm:cxn modelId="{0DC97D0D-1B5A-D240-A4E7-49EA9534D04E}" type="presParOf" srcId="{8ECC8FF3-1A8C-5B43-AD4D-206A9C2E5499}" destId="{E9EDFD86-B9B0-6442-9102-F110CA313394}" srcOrd="6" destOrd="0" presId="urn:microsoft.com/office/officeart/2008/layout/LinedList"/>
    <dgm:cxn modelId="{314352AA-0D2A-FE48-8188-498B2B49E6D2}" type="presParOf" srcId="{8ECC8FF3-1A8C-5B43-AD4D-206A9C2E5499}" destId="{73409EC4-3599-E44A-8CAD-5C5F8C02D615}" srcOrd="7" destOrd="0" presId="urn:microsoft.com/office/officeart/2008/layout/LinedList"/>
    <dgm:cxn modelId="{1E204093-1455-904F-8C06-928621EBF105}" type="presParOf" srcId="{73409EC4-3599-E44A-8CAD-5C5F8C02D615}" destId="{7F607835-B8FD-1B4B-82EE-181F51AECCAB}" srcOrd="0" destOrd="0" presId="urn:microsoft.com/office/officeart/2008/layout/LinedList"/>
    <dgm:cxn modelId="{4966A905-81C6-244A-B6DE-A4D77EB1ECDC}" type="presParOf" srcId="{73409EC4-3599-E44A-8CAD-5C5F8C02D615}" destId="{57DC82D4-D092-6740-A819-DEDAC229557F}" srcOrd="1" destOrd="0" presId="urn:microsoft.com/office/officeart/2008/layout/LinedList"/>
    <dgm:cxn modelId="{41BDCF79-3FA7-CD43-A623-A3E22F1CB022}" type="presParOf" srcId="{8ECC8FF3-1A8C-5B43-AD4D-206A9C2E5499}" destId="{65DCCE61-83FC-354B-BAE3-A531F197C4B2}" srcOrd="8" destOrd="0" presId="urn:microsoft.com/office/officeart/2008/layout/LinedList"/>
    <dgm:cxn modelId="{09B86F80-2652-004A-A057-FB0F01695E4B}" type="presParOf" srcId="{8ECC8FF3-1A8C-5B43-AD4D-206A9C2E5499}" destId="{762E0923-FCC3-6E4F-AF26-C92ABF70BA98}" srcOrd="9" destOrd="0" presId="urn:microsoft.com/office/officeart/2008/layout/LinedList"/>
    <dgm:cxn modelId="{183A8FC8-B339-814E-807C-4EBD294148C4}" type="presParOf" srcId="{762E0923-FCC3-6E4F-AF26-C92ABF70BA98}" destId="{DEB2B164-D33E-B949-8D18-1CE03461D46F}" srcOrd="0" destOrd="0" presId="urn:microsoft.com/office/officeart/2008/layout/LinedList"/>
    <dgm:cxn modelId="{0F98D88C-A6D0-3A4C-A5B8-359B227270AA}" type="presParOf" srcId="{762E0923-FCC3-6E4F-AF26-C92ABF70BA98}" destId="{020C5F9A-509F-5C4B-A8A5-254631821179}" srcOrd="1" destOrd="0" presId="urn:microsoft.com/office/officeart/2008/layout/LinedList"/>
    <dgm:cxn modelId="{66F76132-BB22-FE41-BDC1-1727AA495011}" type="presParOf" srcId="{8ECC8FF3-1A8C-5B43-AD4D-206A9C2E5499}" destId="{D6A94FDF-B131-4B4F-A934-37BEAEF7C891}" srcOrd="10" destOrd="0" presId="urn:microsoft.com/office/officeart/2008/layout/LinedList"/>
    <dgm:cxn modelId="{44A7EDFE-DEC9-C646-8AE4-446D4CCE7224}" type="presParOf" srcId="{8ECC8FF3-1A8C-5B43-AD4D-206A9C2E5499}" destId="{CB04CCEE-B167-CB47-8EA5-80DD771FB688}" srcOrd="11" destOrd="0" presId="urn:microsoft.com/office/officeart/2008/layout/LinedList"/>
    <dgm:cxn modelId="{33D2A271-1784-8649-A8EE-54FE98353DD1}" type="presParOf" srcId="{CB04CCEE-B167-CB47-8EA5-80DD771FB688}" destId="{A69C5F5A-3826-6C4E-AA71-3CAF70700BB9}" srcOrd="0" destOrd="0" presId="urn:microsoft.com/office/officeart/2008/layout/LinedList"/>
    <dgm:cxn modelId="{1A4F0278-B2D4-2948-9250-02421CD01820}" type="presParOf" srcId="{CB04CCEE-B167-CB47-8EA5-80DD771FB688}" destId="{92F25BE5-CAAF-1E4F-9EE9-98BE9DCE5F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EE3453-5102-41C3-8323-F4B7B0B10F7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F0DC20A-8BD2-4901-B9CD-D6C687F19693}">
          <dgm:prSet/>
          <dgm:spPr/>
          <dgm:t>
            <a:bodyPr/>
            <a:lstStyle/>
            <a:p>
              <a:r>
                <a:rPr lang="en-US" dirty="0"/>
                <a:t>Start with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en-US" dirty="0"/>
                <a:t> nodes, pick exactly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𝑚</m:t>
                  </m:r>
                </m:oMath>
              </a14:m>
              <a:r>
                <a:rPr lang="en-US" dirty="0"/>
                <a:t> pairs uniformly at random.</a:t>
              </a:r>
            </a:p>
          </dgm:t>
        </dgm:pt>
      </mc:Choice>
      <mc:Fallback xmlns="">
        <dgm:pt modelId="{AF0DC20A-8BD2-4901-B9CD-D6C687F19693}">
          <dgm:prSet/>
          <dgm:spPr/>
          <dgm:t>
            <a:bodyPr/>
            <a:lstStyle/>
            <a:p>
              <a:r>
                <a:rPr lang="en-US" dirty="0"/>
                <a:t>Start with </a:t>
              </a:r>
              <a:r>
                <a:rPr lang="en-US" i="0" dirty="0">
                  <a:latin typeface="Cambria Math" panose="02040503050406030204" pitchFamily="18" charset="0"/>
                </a:rPr>
                <a:t>𝑛</a:t>
              </a:r>
              <a:r>
                <a:rPr lang="en-US" dirty="0"/>
                <a:t> nodes, pick exactly </a:t>
              </a:r>
              <a:r>
                <a:rPr lang="en-US" i="0" dirty="0">
                  <a:latin typeface="Cambria Math" panose="02040503050406030204" pitchFamily="18" charset="0"/>
                </a:rPr>
                <a:t>𝑚</a:t>
              </a:r>
              <a:r>
                <a:rPr lang="en-US" dirty="0"/>
                <a:t> pairs uniformly at random.</a:t>
              </a:r>
            </a:p>
          </dgm:t>
        </dgm:pt>
      </mc:Fallback>
    </mc:AlternateContent>
    <dgm:pt modelId="{990D4C97-9F0A-485A-B28C-F139D0C7730F}" type="parTrans" cxnId="{E608E6BD-E2AA-4D1E-9A6A-127B8795999A}">
      <dgm:prSet/>
      <dgm:spPr/>
      <dgm:t>
        <a:bodyPr/>
        <a:lstStyle/>
        <a:p>
          <a:endParaRPr lang="en-US"/>
        </a:p>
      </dgm:t>
    </dgm:pt>
    <dgm:pt modelId="{2932381C-BC51-4E84-9DE0-AE77BEAEEE66}" type="sibTrans" cxnId="{E608E6BD-E2AA-4D1E-9A6A-127B8795999A}">
      <dgm:prSet/>
      <dgm:spPr/>
      <dgm:t>
        <a:bodyPr/>
        <a:lstStyle/>
        <a:p>
          <a:endParaRPr lang="en-US"/>
        </a:p>
      </dgm:t>
    </dgm:pt>
    <dgm:pt modelId="{7105B611-F493-4311-8DCF-D8BEDA814AD5}">
      <dgm:prSet/>
      <dgm:spPr/>
      <dgm:t>
        <a:bodyPr/>
        <a:lstStyle/>
        <a:p>
          <a:r>
            <a:rPr lang="en-US"/>
            <a:t>Useful when precise edge count is needed.</a:t>
          </a:r>
        </a:p>
      </dgm:t>
    </dgm:pt>
    <dgm:pt modelId="{7C2B848A-F4AF-402E-B650-207BA2EDC05A}" type="parTrans" cxnId="{13768D3B-9FEC-4475-A316-1632B96845D2}">
      <dgm:prSet/>
      <dgm:spPr/>
      <dgm:t>
        <a:bodyPr/>
        <a:lstStyle/>
        <a:p>
          <a:endParaRPr lang="en-US"/>
        </a:p>
      </dgm:t>
    </dgm:pt>
    <dgm:pt modelId="{FD9F3EA4-4A98-42F2-B20C-C457DF6E484C}" type="sibTrans" cxnId="{13768D3B-9FEC-4475-A316-1632B96845D2}">
      <dgm:prSet/>
      <dgm:spPr/>
      <dgm:t>
        <a:bodyPr/>
        <a:lstStyle/>
        <a:p>
          <a:endParaRPr lang="en-US"/>
        </a:p>
      </dgm:t>
    </dgm:pt>
    <dgm:pt modelId="{97841865-00CF-41A1-AE12-2E91627D1973}">
      <dgm:prSet/>
      <dgm:spPr/>
      <dgm:t>
        <a:bodyPr/>
        <a:lstStyle/>
        <a:p>
          <a:r>
            <a:rPr lang="en-US" dirty="0"/>
            <a:t>Uses Floyd’s selection to avoid storing all pairs.</a:t>
          </a:r>
        </a:p>
      </dgm:t>
    </dgm:pt>
    <dgm:pt modelId="{3BADC9B2-191C-4F9B-A5BF-9DCF9F074F2D}" type="parTrans" cxnId="{8C6FBF43-33A5-4A2F-A01F-C12CF92EE233}">
      <dgm:prSet/>
      <dgm:spPr/>
      <dgm:t>
        <a:bodyPr/>
        <a:lstStyle/>
        <a:p>
          <a:endParaRPr lang="en-US"/>
        </a:p>
      </dgm:t>
    </dgm:pt>
    <dgm:pt modelId="{1921F0D6-B30B-487B-A3F5-CB5C4E2F3F9B}" type="sibTrans" cxnId="{8C6FBF43-33A5-4A2F-A01F-C12CF92EE23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FC00A4C-6AF3-4B78-B97C-2A56DDC154E4}">
          <dgm:prSet/>
          <dgm:spPr/>
          <dgm:t>
            <a:bodyPr/>
            <a:lstStyle/>
            <a:p>
              <a:r>
                <a:rPr lang="en-US" b="1" dirty="0"/>
                <a:t>Complexity: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0" dirty="0" smtClean="0">
                      <a:latin typeface="Cambria Math" panose="02040503050406030204" pitchFamily="18" charset="0"/>
                    </a:rPr>
                    <m:t>Θ</m:t>
                  </m:r>
                  <m:d>
                    <m:d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  <m:r>
                    <a:rPr lang="en-US" i="1" dirty="0">
                      <a:latin typeface="Cambria Math" panose="02040503050406030204" pitchFamily="18" charset="0"/>
                    </a:rPr>
                    <m:t>𝑡𝑖𝑚𝑒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,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𝒪</m:t>
                  </m:r>
                  <m:d>
                    <m:d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  <m:r>
                    <a:rPr lang="en-US" i="1" dirty="0">
                      <a:latin typeface="Cambria Math" panose="02040503050406030204" pitchFamily="18" charset="0"/>
                    </a:rPr>
                    <m:t> 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𝑚𝑒𝑚𝑜𝑟𝑦</m:t>
                  </m:r>
                  <m:r>
                    <a:rPr lang="en-US" i="1" dirty="0">
                      <a:latin typeface="Cambria Math" panose="02040503050406030204" pitchFamily="18" charset="0"/>
                    </a:rPr>
                    <m:t>.</m:t>
                  </m:r>
                </m:oMath>
              </a14:m>
              <a:endParaRPr lang="en-US" dirty="0"/>
            </a:p>
          </dgm:t>
        </dgm:pt>
      </mc:Choice>
      <mc:Fallback xmlns="">
        <dgm:pt modelId="{FFC00A4C-6AF3-4B78-B97C-2A56DDC154E4}">
          <dgm:prSet/>
          <dgm:spPr/>
          <dgm:t>
            <a:bodyPr/>
            <a:lstStyle/>
            <a:p>
              <a:r>
                <a:rPr lang="en-US" b="1" dirty="0"/>
                <a:t>Complexity:</a:t>
              </a:r>
              <a:r>
                <a:rPr lang="en-US" dirty="0"/>
                <a:t> </a:t>
              </a:r>
              <a:r>
                <a:rPr lang="en-US" i="0" dirty="0">
                  <a:latin typeface="Cambria Math" panose="02040503050406030204" pitchFamily="18" charset="0"/>
                </a:rPr>
                <a:t>Θ(</a:t>
              </a:r>
              <a:r>
                <a:rPr lang="en-US" i="0" dirty="0" err="1">
                  <a:latin typeface="Cambria Math" panose="02040503050406030204" pitchFamily="18" charset="0"/>
                </a:rPr>
                <a:t>𝑛+𝑚</a:t>
              </a:r>
              <a:r>
                <a:rPr lang="en-US" i="0" dirty="0">
                  <a:latin typeface="Cambria Math" panose="02040503050406030204" pitchFamily="18" charset="0"/>
                </a:rPr>
                <a:t>)𝑡𝑖𝑚𝑒,𝒪(</a:t>
              </a:r>
              <a:r>
                <a:rPr lang="en-US" i="0" dirty="0" err="1">
                  <a:latin typeface="Cambria Math" panose="02040503050406030204" pitchFamily="18" charset="0"/>
                </a:rPr>
                <a:t>𝑛+𝑚</a:t>
              </a:r>
              <a:r>
                <a:rPr lang="en-US" i="0" dirty="0">
                  <a:latin typeface="Cambria Math" panose="02040503050406030204" pitchFamily="18" charset="0"/>
                </a:rPr>
                <a:t>)  𝑚𝑒𝑚𝑜𝑟𝑦.</a:t>
              </a:r>
              <a:endParaRPr lang="en-US" dirty="0"/>
            </a:p>
          </dgm:t>
        </dgm:pt>
      </mc:Fallback>
    </mc:AlternateContent>
    <dgm:pt modelId="{0A8EEBB2-321C-4104-9409-C191DD3643C9}" type="parTrans" cxnId="{63A69B19-E778-43B2-AC02-C41553B81B1E}">
      <dgm:prSet/>
      <dgm:spPr/>
      <dgm:t>
        <a:bodyPr/>
        <a:lstStyle/>
        <a:p>
          <a:endParaRPr lang="en-US"/>
        </a:p>
      </dgm:t>
    </dgm:pt>
    <dgm:pt modelId="{E8968925-4485-452E-A068-8150ABF15C94}" type="sibTrans" cxnId="{63A69B19-E778-43B2-AC02-C41553B81B1E}">
      <dgm:prSet/>
      <dgm:spPr/>
      <dgm:t>
        <a:bodyPr/>
        <a:lstStyle/>
        <a:p>
          <a:endParaRPr lang="en-US"/>
        </a:p>
      </dgm:t>
    </dgm:pt>
    <dgm:pt modelId="{8E5C39C1-AC2F-2545-A9EE-8E0D63557B8E}" type="pres">
      <dgm:prSet presAssocID="{E5EE3453-5102-41C3-8323-F4B7B0B10F77}" presName="linear" presStyleCnt="0">
        <dgm:presLayoutVars>
          <dgm:animLvl val="lvl"/>
          <dgm:resizeHandles val="exact"/>
        </dgm:presLayoutVars>
      </dgm:prSet>
      <dgm:spPr/>
    </dgm:pt>
    <dgm:pt modelId="{DF45A46F-8706-3441-A7AD-9292FC254670}" type="pres">
      <dgm:prSet presAssocID="{AF0DC20A-8BD2-4901-B9CD-D6C687F196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D3067F-B1E8-AA41-B70C-F7D0F490411D}" type="pres">
      <dgm:prSet presAssocID="{2932381C-BC51-4E84-9DE0-AE77BEAEEE66}" presName="spacer" presStyleCnt="0"/>
      <dgm:spPr/>
    </dgm:pt>
    <dgm:pt modelId="{28DCF03C-077E-EE48-8464-916D2EAEB700}" type="pres">
      <dgm:prSet presAssocID="{7105B611-F493-4311-8DCF-D8BEDA814AD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DAB806-77E0-2C4C-BBD8-A97AF5F0EDD5}" type="pres">
      <dgm:prSet presAssocID="{FD9F3EA4-4A98-42F2-B20C-C457DF6E484C}" presName="spacer" presStyleCnt="0"/>
      <dgm:spPr/>
    </dgm:pt>
    <dgm:pt modelId="{4279F92E-54EF-F840-86A5-36D3AD877A91}" type="pres">
      <dgm:prSet presAssocID="{97841865-00CF-41A1-AE12-2E91627D19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750546-69D4-5A4B-A390-6876C86619DE}" type="pres">
      <dgm:prSet presAssocID="{1921F0D6-B30B-487B-A3F5-CB5C4E2F3F9B}" presName="spacer" presStyleCnt="0"/>
      <dgm:spPr/>
    </dgm:pt>
    <dgm:pt modelId="{6353EE22-4704-CA42-AED5-DF5E9CFB5589}" type="pres">
      <dgm:prSet presAssocID="{FFC00A4C-6AF3-4B78-B97C-2A56DDC154E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A69B19-E778-43B2-AC02-C41553B81B1E}" srcId="{E5EE3453-5102-41C3-8323-F4B7B0B10F77}" destId="{FFC00A4C-6AF3-4B78-B97C-2A56DDC154E4}" srcOrd="3" destOrd="0" parTransId="{0A8EEBB2-321C-4104-9409-C191DD3643C9}" sibTransId="{E8968925-4485-452E-A068-8150ABF15C94}"/>
    <dgm:cxn modelId="{13768D3B-9FEC-4475-A316-1632B96845D2}" srcId="{E5EE3453-5102-41C3-8323-F4B7B0B10F77}" destId="{7105B611-F493-4311-8DCF-D8BEDA814AD5}" srcOrd="1" destOrd="0" parTransId="{7C2B848A-F4AF-402E-B650-207BA2EDC05A}" sibTransId="{FD9F3EA4-4A98-42F2-B20C-C457DF6E484C}"/>
    <dgm:cxn modelId="{ED4B5A3E-2824-4B41-9ABD-2DE19DEEF1CF}" type="presOf" srcId="{97841865-00CF-41A1-AE12-2E91627D1973}" destId="{4279F92E-54EF-F840-86A5-36D3AD877A91}" srcOrd="0" destOrd="0" presId="urn:microsoft.com/office/officeart/2005/8/layout/vList2"/>
    <dgm:cxn modelId="{8C6FBF43-33A5-4A2F-A01F-C12CF92EE233}" srcId="{E5EE3453-5102-41C3-8323-F4B7B0B10F77}" destId="{97841865-00CF-41A1-AE12-2E91627D1973}" srcOrd="2" destOrd="0" parTransId="{3BADC9B2-191C-4F9B-A5BF-9DCF9F074F2D}" sibTransId="{1921F0D6-B30B-487B-A3F5-CB5C4E2F3F9B}"/>
    <dgm:cxn modelId="{BCA22456-DBE4-E745-B1AA-111DE59ED9BC}" type="presOf" srcId="{7105B611-F493-4311-8DCF-D8BEDA814AD5}" destId="{28DCF03C-077E-EE48-8464-916D2EAEB700}" srcOrd="0" destOrd="0" presId="urn:microsoft.com/office/officeart/2005/8/layout/vList2"/>
    <dgm:cxn modelId="{E608E6BD-E2AA-4D1E-9A6A-127B8795999A}" srcId="{E5EE3453-5102-41C3-8323-F4B7B0B10F77}" destId="{AF0DC20A-8BD2-4901-B9CD-D6C687F19693}" srcOrd="0" destOrd="0" parTransId="{990D4C97-9F0A-485A-B28C-F139D0C7730F}" sibTransId="{2932381C-BC51-4E84-9DE0-AE77BEAEEE66}"/>
    <dgm:cxn modelId="{6C15EBBE-20C7-E244-B08F-CA35DC94A3F0}" type="presOf" srcId="{E5EE3453-5102-41C3-8323-F4B7B0B10F77}" destId="{8E5C39C1-AC2F-2545-A9EE-8E0D63557B8E}" srcOrd="0" destOrd="0" presId="urn:microsoft.com/office/officeart/2005/8/layout/vList2"/>
    <dgm:cxn modelId="{2F583CDA-3D95-0F44-AD57-A200B1976FC5}" type="presOf" srcId="{FFC00A4C-6AF3-4B78-B97C-2A56DDC154E4}" destId="{6353EE22-4704-CA42-AED5-DF5E9CFB5589}" srcOrd="0" destOrd="0" presId="urn:microsoft.com/office/officeart/2005/8/layout/vList2"/>
    <dgm:cxn modelId="{4F9148DB-ED4D-C346-A0A1-E7241CBD58FD}" type="presOf" srcId="{AF0DC20A-8BD2-4901-B9CD-D6C687F19693}" destId="{DF45A46F-8706-3441-A7AD-9292FC254670}" srcOrd="0" destOrd="0" presId="urn:microsoft.com/office/officeart/2005/8/layout/vList2"/>
    <dgm:cxn modelId="{E0FAC837-7DCE-DA45-A22E-1CB7B1CC32D2}" type="presParOf" srcId="{8E5C39C1-AC2F-2545-A9EE-8E0D63557B8E}" destId="{DF45A46F-8706-3441-A7AD-9292FC254670}" srcOrd="0" destOrd="0" presId="urn:microsoft.com/office/officeart/2005/8/layout/vList2"/>
    <dgm:cxn modelId="{E8723EF5-D286-E04D-8A48-42374AF0A9AF}" type="presParOf" srcId="{8E5C39C1-AC2F-2545-A9EE-8E0D63557B8E}" destId="{E9D3067F-B1E8-AA41-B70C-F7D0F490411D}" srcOrd="1" destOrd="0" presId="urn:microsoft.com/office/officeart/2005/8/layout/vList2"/>
    <dgm:cxn modelId="{76A415A0-85D2-6347-B52D-9076E17893B4}" type="presParOf" srcId="{8E5C39C1-AC2F-2545-A9EE-8E0D63557B8E}" destId="{28DCF03C-077E-EE48-8464-916D2EAEB700}" srcOrd="2" destOrd="0" presId="urn:microsoft.com/office/officeart/2005/8/layout/vList2"/>
    <dgm:cxn modelId="{615AAC3C-A67C-4345-BBB7-E59A5552B5C2}" type="presParOf" srcId="{8E5C39C1-AC2F-2545-A9EE-8E0D63557B8E}" destId="{86DAB806-77E0-2C4C-BBD8-A97AF5F0EDD5}" srcOrd="3" destOrd="0" presId="urn:microsoft.com/office/officeart/2005/8/layout/vList2"/>
    <dgm:cxn modelId="{B0FE4B3B-9A96-2E46-A2CC-651BB0EB1D58}" type="presParOf" srcId="{8E5C39C1-AC2F-2545-A9EE-8E0D63557B8E}" destId="{4279F92E-54EF-F840-86A5-36D3AD877A91}" srcOrd="4" destOrd="0" presId="urn:microsoft.com/office/officeart/2005/8/layout/vList2"/>
    <dgm:cxn modelId="{BEF70D50-F44F-A546-BFFA-39B585471DBE}" type="presParOf" srcId="{8E5C39C1-AC2F-2545-A9EE-8E0D63557B8E}" destId="{59750546-69D4-5A4B-A390-6876C86619DE}" srcOrd="5" destOrd="0" presId="urn:microsoft.com/office/officeart/2005/8/layout/vList2"/>
    <dgm:cxn modelId="{CE618C04-85D1-6C48-A85B-EAC7FF7F1346}" type="presParOf" srcId="{8E5C39C1-AC2F-2545-A9EE-8E0D63557B8E}" destId="{6353EE22-4704-CA42-AED5-DF5E9CFB558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EE3453-5102-41C3-8323-F4B7B0B10F7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0DC20A-8BD2-4901-B9CD-D6C687F19693}">
      <dgm:prSet/>
      <dgm:spPr>
        <a:blipFill>
          <a:blip xmlns:r="http://schemas.openxmlformats.org/officeDocument/2006/relationships" r:embed="rId1"/>
          <a:stretch>
            <a:fillRect l="-702" b="-3125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990D4C97-9F0A-485A-B28C-F139D0C7730F}" type="parTrans" cxnId="{E608E6BD-E2AA-4D1E-9A6A-127B8795999A}">
      <dgm:prSet/>
      <dgm:spPr/>
      <dgm:t>
        <a:bodyPr/>
        <a:lstStyle/>
        <a:p>
          <a:endParaRPr lang="en-US"/>
        </a:p>
      </dgm:t>
    </dgm:pt>
    <dgm:pt modelId="{2932381C-BC51-4E84-9DE0-AE77BEAEEE66}" type="sibTrans" cxnId="{E608E6BD-E2AA-4D1E-9A6A-127B8795999A}">
      <dgm:prSet/>
      <dgm:spPr/>
      <dgm:t>
        <a:bodyPr/>
        <a:lstStyle/>
        <a:p>
          <a:endParaRPr lang="en-US"/>
        </a:p>
      </dgm:t>
    </dgm:pt>
    <dgm:pt modelId="{7105B611-F493-4311-8DCF-D8BEDA814AD5}">
      <dgm:prSet/>
      <dgm:spPr/>
      <dgm:t>
        <a:bodyPr/>
        <a:lstStyle/>
        <a:p>
          <a:r>
            <a:rPr lang="en-US"/>
            <a:t>Useful when precise edge count is needed.</a:t>
          </a:r>
        </a:p>
      </dgm:t>
    </dgm:pt>
    <dgm:pt modelId="{7C2B848A-F4AF-402E-B650-207BA2EDC05A}" type="parTrans" cxnId="{13768D3B-9FEC-4475-A316-1632B96845D2}">
      <dgm:prSet/>
      <dgm:spPr/>
      <dgm:t>
        <a:bodyPr/>
        <a:lstStyle/>
        <a:p>
          <a:endParaRPr lang="en-US"/>
        </a:p>
      </dgm:t>
    </dgm:pt>
    <dgm:pt modelId="{FD9F3EA4-4A98-42F2-B20C-C457DF6E484C}" type="sibTrans" cxnId="{13768D3B-9FEC-4475-A316-1632B96845D2}">
      <dgm:prSet/>
      <dgm:spPr/>
      <dgm:t>
        <a:bodyPr/>
        <a:lstStyle/>
        <a:p>
          <a:endParaRPr lang="en-US"/>
        </a:p>
      </dgm:t>
    </dgm:pt>
    <dgm:pt modelId="{97841865-00CF-41A1-AE12-2E91627D1973}">
      <dgm:prSet/>
      <dgm:spPr/>
      <dgm:t>
        <a:bodyPr/>
        <a:lstStyle/>
        <a:p>
          <a:r>
            <a:rPr lang="en-US"/>
            <a:t>Uses Floyd’s selection to avoid storing all pairs.</a:t>
          </a:r>
        </a:p>
      </dgm:t>
    </dgm:pt>
    <dgm:pt modelId="{3BADC9B2-191C-4F9B-A5BF-9DCF9F074F2D}" type="parTrans" cxnId="{8C6FBF43-33A5-4A2F-A01F-C12CF92EE233}">
      <dgm:prSet/>
      <dgm:spPr/>
      <dgm:t>
        <a:bodyPr/>
        <a:lstStyle/>
        <a:p>
          <a:endParaRPr lang="en-US"/>
        </a:p>
      </dgm:t>
    </dgm:pt>
    <dgm:pt modelId="{1921F0D6-B30B-487B-A3F5-CB5C4E2F3F9B}" type="sibTrans" cxnId="{8C6FBF43-33A5-4A2F-A01F-C12CF92EE233}">
      <dgm:prSet/>
      <dgm:spPr/>
      <dgm:t>
        <a:bodyPr/>
        <a:lstStyle/>
        <a:p>
          <a:endParaRPr lang="en-US"/>
        </a:p>
      </dgm:t>
    </dgm:pt>
    <dgm:pt modelId="{FFC00A4C-6AF3-4B78-B97C-2A56DDC154E4}">
      <dgm:prSet/>
      <dgm:spPr>
        <a:blipFill>
          <a:blip xmlns:r="http://schemas.openxmlformats.org/officeDocument/2006/relationships" r:embed="rId2"/>
          <a:stretch>
            <a:fillRect l="-2807" t="-54737" b="-87368"/>
          </a:stretch>
        </a:blipFill>
      </dgm:spPr>
      <dgm:t>
        <a:bodyPr/>
        <a:lstStyle/>
        <a:p>
          <a:r>
            <a:rPr lang="en-TR">
              <a:noFill/>
            </a:rPr>
            <a:t> </a:t>
          </a:r>
        </a:p>
      </dgm:t>
    </dgm:pt>
    <dgm:pt modelId="{0A8EEBB2-321C-4104-9409-C191DD3643C9}" type="parTrans" cxnId="{63A69B19-E778-43B2-AC02-C41553B81B1E}">
      <dgm:prSet/>
      <dgm:spPr/>
      <dgm:t>
        <a:bodyPr/>
        <a:lstStyle/>
        <a:p>
          <a:endParaRPr lang="en-US"/>
        </a:p>
      </dgm:t>
    </dgm:pt>
    <dgm:pt modelId="{E8968925-4485-452E-A068-8150ABF15C94}" type="sibTrans" cxnId="{63A69B19-E778-43B2-AC02-C41553B81B1E}">
      <dgm:prSet/>
      <dgm:spPr/>
      <dgm:t>
        <a:bodyPr/>
        <a:lstStyle/>
        <a:p>
          <a:endParaRPr lang="en-US"/>
        </a:p>
      </dgm:t>
    </dgm:pt>
    <dgm:pt modelId="{8E5C39C1-AC2F-2545-A9EE-8E0D63557B8E}" type="pres">
      <dgm:prSet presAssocID="{E5EE3453-5102-41C3-8323-F4B7B0B10F77}" presName="linear" presStyleCnt="0">
        <dgm:presLayoutVars>
          <dgm:animLvl val="lvl"/>
          <dgm:resizeHandles val="exact"/>
        </dgm:presLayoutVars>
      </dgm:prSet>
      <dgm:spPr/>
    </dgm:pt>
    <dgm:pt modelId="{DF45A46F-8706-3441-A7AD-9292FC254670}" type="pres">
      <dgm:prSet presAssocID="{AF0DC20A-8BD2-4901-B9CD-D6C687F196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D3067F-B1E8-AA41-B70C-F7D0F490411D}" type="pres">
      <dgm:prSet presAssocID="{2932381C-BC51-4E84-9DE0-AE77BEAEEE66}" presName="spacer" presStyleCnt="0"/>
      <dgm:spPr/>
    </dgm:pt>
    <dgm:pt modelId="{28DCF03C-077E-EE48-8464-916D2EAEB700}" type="pres">
      <dgm:prSet presAssocID="{7105B611-F493-4311-8DCF-D8BEDA814AD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DAB806-77E0-2C4C-BBD8-A97AF5F0EDD5}" type="pres">
      <dgm:prSet presAssocID="{FD9F3EA4-4A98-42F2-B20C-C457DF6E484C}" presName="spacer" presStyleCnt="0"/>
      <dgm:spPr/>
    </dgm:pt>
    <dgm:pt modelId="{4279F92E-54EF-F840-86A5-36D3AD877A91}" type="pres">
      <dgm:prSet presAssocID="{97841865-00CF-41A1-AE12-2E91627D19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750546-69D4-5A4B-A390-6876C86619DE}" type="pres">
      <dgm:prSet presAssocID="{1921F0D6-B30B-487B-A3F5-CB5C4E2F3F9B}" presName="spacer" presStyleCnt="0"/>
      <dgm:spPr/>
    </dgm:pt>
    <dgm:pt modelId="{6353EE22-4704-CA42-AED5-DF5E9CFB5589}" type="pres">
      <dgm:prSet presAssocID="{FFC00A4C-6AF3-4B78-B97C-2A56DDC154E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A69B19-E778-43B2-AC02-C41553B81B1E}" srcId="{E5EE3453-5102-41C3-8323-F4B7B0B10F77}" destId="{FFC00A4C-6AF3-4B78-B97C-2A56DDC154E4}" srcOrd="3" destOrd="0" parTransId="{0A8EEBB2-321C-4104-9409-C191DD3643C9}" sibTransId="{E8968925-4485-452E-A068-8150ABF15C94}"/>
    <dgm:cxn modelId="{13768D3B-9FEC-4475-A316-1632B96845D2}" srcId="{E5EE3453-5102-41C3-8323-F4B7B0B10F77}" destId="{7105B611-F493-4311-8DCF-D8BEDA814AD5}" srcOrd="1" destOrd="0" parTransId="{7C2B848A-F4AF-402E-B650-207BA2EDC05A}" sibTransId="{FD9F3EA4-4A98-42F2-B20C-C457DF6E484C}"/>
    <dgm:cxn modelId="{ED4B5A3E-2824-4B41-9ABD-2DE19DEEF1CF}" type="presOf" srcId="{97841865-00CF-41A1-AE12-2E91627D1973}" destId="{4279F92E-54EF-F840-86A5-36D3AD877A91}" srcOrd="0" destOrd="0" presId="urn:microsoft.com/office/officeart/2005/8/layout/vList2"/>
    <dgm:cxn modelId="{8C6FBF43-33A5-4A2F-A01F-C12CF92EE233}" srcId="{E5EE3453-5102-41C3-8323-F4B7B0B10F77}" destId="{97841865-00CF-41A1-AE12-2E91627D1973}" srcOrd="2" destOrd="0" parTransId="{3BADC9B2-191C-4F9B-A5BF-9DCF9F074F2D}" sibTransId="{1921F0D6-B30B-487B-A3F5-CB5C4E2F3F9B}"/>
    <dgm:cxn modelId="{BCA22456-DBE4-E745-B1AA-111DE59ED9BC}" type="presOf" srcId="{7105B611-F493-4311-8DCF-D8BEDA814AD5}" destId="{28DCF03C-077E-EE48-8464-916D2EAEB700}" srcOrd="0" destOrd="0" presId="urn:microsoft.com/office/officeart/2005/8/layout/vList2"/>
    <dgm:cxn modelId="{E608E6BD-E2AA-4D1E-9A6A-127B8795999A}" srcId="{E5EE3453-5102-41C3-8323-F4B7B0B10F77}" destId="{AF0DC20A-8BD2-4901-B9CD-D6C687F19693}" srcOrd="0" destOrd="0" parTransId="{990D4C97-9F0A-485A-B28C-F139D0C7730F}" sibTransId="{2932381C-BC51-4E84-9DE0-AE77BEAEEE66}"/>
    <dgm:cxn modelId="{6C15EBBE-20C7-E244-B08F-CA35DC94A3F0}" type="presOf" srcId="{E5EE3453-5102-41C3-8323-F4B7B0B10F77}" destId="{8E5C39C1-AC2F-2545-A9EE-8E0D63557B8E}" srcOrd="0" destOrd="0" presId="urn:microsoft.com/office/officeart/2005/8/layout/vList2"/>
    <dgm:cxn modelId="{2F583CDA-3D95-0F44-AD57-A200B1976FC5}" type="presOf" srcId="{FFC00A4C-6AF3-4B78-B97C-2A56DDC154E4}" destId="{6353EE22-4704-CA42-AED5-DF5E9CFB5589}" srcOrd="0" destOrd="0" presId="urn:microsoft.com/office/officeart/2005/8/layout/vList2"/>
    <dgm:cxn modelId="{4F9148DB-ED4D-C346-A0A1-E7241CBD58FD}" type="presOf" srcId="{AF0DC20A-8BD2-4901-B9CD-D6C687F19693}" destId="{DF45A46F-8706-3441-A7AD-9292FC254670}" srcOrd="0" destOrd="0" presId="urn:microsoft.com/office/officeart/2005/8/layout/vList2"/>
    <dgm:cxn modelId="{E0FAC837-7DCE-DA45-A22E-1CB7B1CC32D2}" type="presParOf" srcId="{8E5C39C1-AC2F-2545-A9EE-8E0D63557B8E}" destId="{DF45A46F-8706-3441-A7AD-9292FC254670}" srcOrd="0" destOrd="0" presId="urn:microsoft.com/office/officeart/2005/8/layout/vList2"/>
    <dgm:cxn modelId="{E8723EF5-D286-E04D-8A48-42374AF0A9AF}" type="presParOf" srcId="{8E5C39C1-AC2F-2545-A9EE-8E0D63557B8E}" destId="{E9D3067F-B1E8-AA41-B70C-F7D0F490411D}" srcOrd="1" destOrd="0" presId="urn:microsoft.com/office/officeart/2005/8/layout/vList2"/>
    <dgm:cxn modelId="{76A415A0-85D2-6347-B52D-9076E17893B4}" type="presParOf" srcId="{8E5C39C1-AC2F-2545-A9EE-8E0D63557B8E}" destId="{28DCF03C-077E-EE48-8464-916D2EAEB700}" srcOrd="2" destOrd="0" presId="urn:microsoft.com/office/officeart/2005/8/layout/vList2"/>
    <dgm:cxn modelId="{615AAC3C-A67C-4345-BBB7-E59A5552B5C2}" type="presParOf" srcId="{8E5C39C1-AC2F-2545-A9EE-8E0D63557B8E}" destId="{86DAB806-77E0-2C4C-BBD8-A97AF5F0EDD5}" srcOrd="3" destOrd="0" presId="urn:microsoft.com/office/officeart/2005/8/layout/vList2"/>
    <dgm:cxn modelId="{B0FE4B3B-9A96-2E46-A2CC-651BB0EB1D58}" type="presParOf" srcId="{8E5C39C1-AC2F-2545-A9EE-8E0D63557B8E}" destId="{4279F92E-54EF-F840-86A5-36D3AD877A91}" srcOrd="4" destOrd="0" presId="urn:microsoft.com/office/officeart/2005/8/layout/vList2"/>
    <dgm:cxn modelId="{BEF70D50-F44F-A546-BFFA-39B585471DBE}" type="presParOf" srcId="{8E5C39C1-AC2F-2545-A9EE-8E0D63557B8E}" destId="{59750546-69D4-5A4B-A390-6876C86619DE}" srcOrd="5" destOrd="0" presId="urn:microsoft.com/office/officeart/2005/8/layout/vList2"/>
    <dgm:cxn modelId="{CE618C04-85D1-6C48-A85B-EAC7FF7F1346}" type="presParOf" srcId="{8E5C39C1-AC2F-2545-A9EE-8E0D63557B8E}" destId="{6353EE22-4704-CA42-AED5-DF5E9CFB558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A9E56-4E40-BB48-A624-31EDCD38F0B8}">
      <dsp:nvSpPr>
        <dsp:cNvPr id="0" name=""/>
        <dsp:cNvSpPr/>
      </dsp:nvSpPr>
      <dsp:spPr>
        <a:xfrm>
          <a:off x="850" y="0"/>
          <a:ext cx="3445958" cy="37388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0" rIns="34038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</a:t>
          </a:r>
          <a:r>
            <a:rPr lang="en-US" sz="2300" b="1" kern="1200"/>
            <a:t>Maximum Cut problem</a:t>
          </a:r>
          <a:r>
            <a:rPr lang="en-US" sz="2300" kern="1200"/>
            <a:t> is defined on an undirected, unweighted graph G=(V,E).</a:t>
          </a:r>
        </a:p>
      </dsp:txBody>
      <dsp:txXfrm>
        <a:off x="850" y="1495545"/>
        <a:ext cx="3445958" cy="2243317"/>
      </dsp:txXfrm>
    </dsp:sp>
    <dsp:sp modelId="{37E121DB-2038-2A4A-90EE-70D6CA16C3C0}">
      <dsp:nvSpPr>
        <dsp:cNvPr id="0" name=""/>
        <dsp:cNvSpPr/>
      </dsp:nvSpPr>
      <dsp:spPr>
        <a:xfrm>
          <a:off x="850" y="0"/>
          <a:ext cx="3445958" cy="1495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165100" rIns="3403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0" y="0"/>
        <a:ext cx="3445958" cy="1495545"/>
      </dsp:txXfrm>
    </dsp:sp>
    <dsp:sp modelId="{6A3AF523-3EC1-574C-BA98-5B28AD86F25E}">
      <dsp:nvSpPr>
        <dsp:cNvPr id="0" name=""/>
        <dsp:cNvSpPr/>
      </dsp:nvSpPr>
      <dsp:spPr>
        <a:xfrm>
          <a:off x="3722485" y="0"/>
          <a:ext cx="3445958" cy="37388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0" rIns="34038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Goal: partition V into two disjoint subsets such that the </a:t>
          </a:r>
          <a:r>
            <a:rPr lang="en-US" sz="2300" b="1" kern="1200"/>
            <a:t>number of edges between subsets is maximized</a:t>
          </a:r>
          <a:r>
            <a:rPr lang="en-US" sz="2300" kern="1200"/>
            <a:t>.</a:t>
          </a:r>
        </a:p>
      </dsp:txBody>
      <dsp:txXfrm>
        <a:off x="3722485" y="1495545"/>
        <a:ext cx="3445958" cy="2243317"/>
      </dsp:txXfrm>
    </dsp:sp>
    <dsp:sp modelId="{DA4ECCC2-0EEA-FF45-BF59-AA8C13E99374}">
      <dsp:nvSpPr>
        <dsp:cNvPr id="0" name=""/>
        <dsp:cNvSpPr/>
      </dsp:nvSpPr>
      <dsp:spPr>
        <a:xfrm>
          <a:off x="3722485" y="0"/>
          <a:ext cx="3445958" cy="1495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165100" rIns="3403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22485" y="0"/>
        <a:ext cx="3445958" cy="1495545"/>
      </dsp:txXfrm>
    </dsp:sp>
    <dsp:sp modelId="{8B618073-8ED1-FB46-B43F-0263388445C1}">
      <dsp:nvSpPr>
        <dsp:cNvPr id="0" name=""/>
        <dsp:cNvSpPr/>
      </dsp:nvSpPr>
      <dsp:spPr>
        <a:xfrm>
          <a:off x="7444120" y="0"/>
          <a:ext cx="3445958" cy="37388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0" rIns="34038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Arises in </a:t>
          </a:r>
          <a:r>
            <a:rPr lang="en-US" sz="2300" b="1" kern="1200"/>
            <a:t>computer science, operations research, network optimization</a:t>
          </a:r>
          <a:r>
            <a:rPr lang="en-US" sz="2300" kern="1200"/>
            <a:t>.</a:t>
          </a:r>
        </a:p>
      </dsp:txBody>
      <dsp:txXfrm>
        <a:off x="7444120" y="1495545"/>
        <a:ext cx="3445958" cy="2243317"/>
      </dsp:txXfrm>
    </dsp:sp>
    <dsp:sp modelId="{6879A520-3B85-964F-B52E-9F0B752CE400}">
      <dsp:nvSpPr>
        <dsp:cNvPr id="0" name=""/>
        <dsp:cNvSpPr/>
      </dsp:nvSpPr>
      <dsp:spPr>
        <a:xfrm>
          <a:off x="7444120" y="0"/>
          <a:ext cx="3445958" cy="1495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384" tIns="165100" rIns="3403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44120" y="0"/>
        <a:ext cx="3445958" cy="14955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CD4F6-8491-E64B-8C5E-5758C9235DFE}">
      <dsp:nvSpPr>
        <dsp:cNvPr id="0" name=""/>
        <dsp:cNvSpPr/>
      </dsp:nvSpPr>
      <dsp:spPr>
        <a:xfrm>
          <a:off x="0" y="2495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D6770-BBB2-7F46-A15C-1C6C46217184}">
      <dsp:nvSpPr>
        <dsp:cNvPr id="0" name=""/>
        <dsp:cNvSpPr/>
      </dsp:nvSpPr>
      <dsp:spPr>
        <a:xfrm>
          <a:off x="0" y="2495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Paired setup with brute force.</a:t>
          </a:r>
        </a:p>
      </dsp:txBody>
      <dsp:txXfrm>
        <a:off x="0" y="2495"/>
        <a:ext cx="7216416" cy="851044"/>
      </dsp:txXfrm>
    </dsp:sp>
    <dsp:sp modelId="{0DA75F3F-706D-4B41-9F44-78AC8ECD60F4}">
      <dsp:nvSpPr>
        <dsp:cNvPr id="0" name=""/>
        <dsp:cNvSpPr/>
      </dsp:nvSpPr>
      <dsp:spPr>
        <a:xfrm>
          <a:off x="0" y="853540"/>
          <a:ext cx="7216416" cy="0"/>
        </a:xfrm>
        <a:prstGeom prst="line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accent2">
              <a:hueOff val="1414419"/>
              <a:satOff val="-5328"/>
              <a:lumOff val="4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97018-64DB-D944-B5B9-04DE3A5F1166}">
      <dsp:nvSpPr>
        <dsp:cNvPr id="0" name=""/>
        <dsp:cNvSpPr/>
      </dsp:nvSpPr>
      <dsp:spPr>
        <a:xfrm>
          <a:off x="0" y="853540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Model: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𝐺</m:t>
              </m:r>
              <m:d>
                <m:dPr>
                  <m:ctrlPr>
                    <a:rPr lang="en-US" sz="28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 dirty="0">
                      <a:latin typeface="Cambria Math" panose="02040503050406030204" pitchFamily="18" charset="0"/>
                    </a:rPr>
                    <m:t>𝑛</m:t>
                  </m:r>
                  <m:r>
                    <a:rPr lang="en-US" sz="2800" i="1" kern="1200" dirty="0">
                      <a:latin typeface="Cambria Math" panose="02040503050406030204" pitchFamily="18" charset="0"/>
                    </a:rPr>
                    <m:t>,0.5</m:t>
                  </m:r>
                </m:e>
              </m:d>
            </m:oMath>
          </a14:m>
          <a:r>
            <a:rPr lang="en-US" sz="2800" kern="1200" dirty="0"/>
            <a:t>.</a:t>
          </a:r>
        </a:p>
      </dsp:txBody>
      <dsp:txXfrm>
        <a:off x="0" y="853540"/>
        <a:ext cx="7216416" cy="851044"/>
      </dsp:txXfrm>
    </dsp:sp>
    <dsp:sp modelId="{3794DFE7-8C1C-5A4A-B5B4-ECAD0AEE0E00}">
      <dsp:nvSpPr>
        <dsp:cNvPr id="0" name=""/>
        <dsp:cNvSpPr/>
      </dsp:nvSpPr>
      <dsp:spPr>
        <a:xfrm>
          <a:off x="0" y="1704585"/>
          <a:ext cx="7216416" cy="0"/>
        </a:xfrm>
        <a:prstGeom prst="line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accent2">
              <a:hueOff val="2828839"/>
              <a:satOff val="-10655"/>
              <a:lumOff val="8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07296-C69F-3047-A8A3-6DD8593ECB43}">
      <dsp:nvSpPr>
        <dsp:cNvPr id="0" name=""/>
        <dsp:cNvSpPr/>
      </dsp:nvSpPr>
      <dsp:spPr>
        <a:xfrm>
          <a:off x="0" y="1704585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Sizes: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800" i="1" kern="1200" dirty="0">
                  <a:latin typeface="Cambria Math" panose="02040503050406030204" pitchFamily="18" charset="0"/>
                </a:rPr>
                <m:t>=</m:t>
              </m:r>
              <m:r>
                <a:rPr lang="tr-TR" sz="28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2800" i="1" kern="1200" dirty="0">
                  <a:latin typeface="Cambria Math" panose="02040503050406030204" pitchFamily="18" charset="0"/>
                </a:rPr>
                <m:t>10,12,14,16,18</m:t>
              </m:r>
            </m:oMath>
          </a14:m>
          <a:r>
            <a:rPr lang="en-US" sz="2800" kern="1200" dirty="0"/>
            <a:t>).</a:t>
          </a:r>
        </a:p>
      </dsp:txBody>
      <dsp:txXfrm>
        <a:off x="0" y="1704585"/>
        <a:ext cx="7216416" cy="851044"/>
      </dsp:txXfrm>
    </dsp:sp>
    <dsp:sp modelId="{5A5FDA94-1407-5048-ABD3-E2982741923A}">
      <dsp:nvSpPr>
        <dsp:cNvPr id="0" name=""/>
        <dsp:cNvSpPr/>
      </dsp:nvSpPr>
      <dsp:spPr>
        <a:xfrm>
          <a:off x="0" y="2555630"/>
          <a:ext cx="7216416" cy="0"/>
        </a:xfrm>
        <a:prstGeom prst="line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accent2">
              <a:hueOff val="4243259"/>
              <a:satOff val="-15983"/>
              <a:lumOff val="13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5E9E8-C97C-F644-A9CE-68BCAFE20310}">
      <dsp:nvSpPr>
        <dsp:cNvPr id="0" name=""/>
        <dsp:cNvSpPr/>
      </dsp:nvSpPr>
      <dsp:spPr>
        <a:xfrm>
          <a:off x="0" y="2555630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Instances: 6 per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𝑛</m:t>
              </m:r>
            </m:oMath>
          </a14:m>
          <a:r>
            <a:rPr lang="en-US" sz="2800" kern="1200" dirty="0"/>
            <a:t>.</a:t>
          </a:r>
        </a:p>
      </dsp:txBody>
      <dsp:txXfrm>
        <a:off x="0" y="2555630"/>
        <a:ext cx="7216416" cy="851044"/>
      </dsp:txXfrm>
    </dsp:sp>
    <dsp:sp modelId="{F94C837A-B0DC-D641-BF16-8F774A459CA7}">
      <dsp:nvSpPr>
        <dsp:cNvPr id="0" name=""/>
        <dsp:cNvSpPr/>
      </dsp:nvSpPr>
      <dsp:spPr>
        <a:xfrm>
          <a:off x="0" y="3406674"/>
          <a:ext cx="7216416" cy="0"/>
        </a:xfrm>
        <a:prstGeom prst="line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accent2">
              <a:hueOff val="5657678"/>
              <a:satOff val="-21310"/>
              <a:lumOff val="17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A55A2-24F6-1449-8B30-4120BF195D33}">
      <dsp:nvSpPr>
        <dsp:cNvPr id="0" name=""/>
        <dsp:cNvSpPr/>
      </dsp:nvSpPr>
      <dsp:spPr>
        <a:xfrm>
          <a:off x="0" y="3406674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Restarts: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𝑅</m:t>
              </m:r>
              <m:r>
                <a:rPr lang="en-US" sz="2800" i="1" kern="1200" dirty="0">
                  <a:latin typeface="Cambria Math" panose="02040503050406030204" pitchFamily="18" charset="0"/>
                </a:rPr>
                <m:t>=5</m:t>
              </m:r>
            </m:oMath>
          </a14:m>
          <a:r>
            <a:rPr lang="en-US" sz="2800" kern="1200" dirty="0"/>
            <a:t>.</a:t>
          </a:r>
        </a:p>
      </dsp:txBody>
      <dsp:txXfrm>
        <a:off x="0" y="3406674"/>
        <a:ext cx="7216416" cy="851044"/>
      </dsp:txXfrm>
    </dsp:sp>
    <dsp:sp modelId="{9A2CEA7D-3FF0-604A-8553-930F14ABC379}">
      <dsp:nvSpPr>
        <dsp:cNvPr id="0" name=""/>
        <dsp:cNvSpPr/>
      </dsp:nvSpPr>
      <dsp:spPr>
        <a:xfrm>
          <a:off x="0" y="4257719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AF0B1-47E4-2445-A56E-A59DBDABBA21}">
      <dsp:nvSpPr>
        <dsp:cNvPr id="0" name=""/>
        <dsp:cNvSpPr/>
      </dsp:nvSpPr>
      <dsp:spPr>
        <a:xfrm>
          <a:off x="0" y="4257719"/>
          <a:ext cx="7216416" cy="851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Metrics: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𝜌</m:t>
              </m:r>
              <m:r>
                <a:rPr lang="en-US" sz="2800" i="1" kern="1200" dirty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800" i="1" kern="1200" dirty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800" i="1" kern="1200" dirty="0">
                      <a:latin typeface="Cambria Math" panose="02040503050406030204" pitchFamily="18" charset="0"/>
                    </a:rPr>
                    <m:t>𝐶</m:t>
                  </m:r>
                </m:e>
                <m:sub>
                  <m:r>
                    <a:rPr lang="en-US" sz="2800" i="1" kern="1200" dirty="0">
                      <a:latin typeface="Cambria Math" panose="02040503050406030204" pitchFamily="18" charset="0"/>
                    </a:rPr>
                    <m:t>𝐻</m:t>
                  </m:r>
                </m:sub>
              </m:sSub>
              <m:r>
                <m:rPr>
                  <m:lit/>
                </m:rPr>
                <a:rPr lang="en-US" sz="2800" i="1" kern="1200" dirty="0">
                  <a:latin typeface="Cambria Math" panose="02040503050406030204" pitchFamily="18" charset="0"/>
                </a:rPr>
                <m:t>/</m:t>
              </m:r>
              <m:sSub>
                <m:sSubPr>
                  <m:ctrlPr>
                    <a:rPr lang="en-US" sz="2800" i="1" kern="1200" dirty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800" i="1" kern="1200" dirty="0">
                      <a:latin typeface="Cambria Math" panose="02040503050406030204" pitchFamily="18" charset="0"/>
                    </a:rPr>
                    <m:t>𝐶</m:t>
                  </m:r>
                </m:e>
                <m:sub>
                  <m:r>
                    <a:rPr lang="en-US" sz="2800" i="1" kern="1200" dirty="0">
                      <a:latin typeface="Cambria Math" panose="02040503050406030204" pitchFamily="18" charset="0"/>
                    </a:rPr>
                    <m:t>𝐵𝐹</m:t>
                  </m:r>
                </m:sub>
              </m:sSub>
            </m:oMath>
          </a14:m>
          <a:r>
            <a:rPr lang="en-US" sz="2800" kern="1200" dirty="0"/>
            <a:t>, failure rate, and gap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800" i="0" kern="1200" dirty="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2800" kern="1200" dirty="0"/>
            <a:t>.</a:t>
          </a:r>
        </a:p>
      </dsp:txBody>
      <dsp:txXfrm>
        <a:off x="0" y="4257719"/>
        <a:ext cx="7216416" cy="8510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D9CE5-2E60-A54A-A9A0-D75C4F38A57A}">
      <dsp:nvSpPr>
        <dsp:cNvPr id="0" name=""/>
        <dsp:cNvSpPr/>
      </dsp:nvSpPr>
      <dsp:spPr>
        <a:xfrm>
          <a:off x="0" y="0"/>
          <a:ext cx="8386014" cy="64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Goal: empirically evaluate the heuristic runtime.</a:t>
          </a:r>
        </a:p>
      </dsp:txBody>
      <dsp:txXfrm>
        <a:off x="18801" y="18801"/>
        <a:ext cx="7618241" cy="604306"/>
      </dsp:txXfrm>
    </dsp:sp>
    <dsp:sp modelId="{EDC0E254-D195-264F-8ACD-0EEE002DF477}">
      <dsp:nvSpPr>
        <dsp:cNvPr id="0" name=""/>
        <dsp:cNvSpPr/>
      </dsp:nvSpPr>
      <dsp:spPr>
        <a:xfrm>
          <a:off x="626228" y="731062"/>
          <a:ext cx="8386014" cy="64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Compare observations with theoretical bounds.</a:t>
          </a:r>
        </a:p>
      </dsp:txBody>
      <dsp:txXfrm>
        <a:off x="645029" y="749863"/>
        <a:ext cx="7304943" cy="604306"/>
      </dsp:txXfrm>
    </dsp:sp>
    <dsp:sp modelId="{33757E27-76DF-3744-BAC6-5334BD14BBB4}">
      <dsp:nvSpPr>
        <dsp:cNvPr id="0" name=""/>
        <dsp:cNvSpPr/>
      </dsp:nvSpPr>
      <dsp:spPr>
        <a:xfrm>
          <a:off x="1252456" y="1462125"/>
          <a:ext cx="8386014" cy="64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Graphs: Erdős–Rényi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𝐺</m:t>
              </m:r>
              <m:d>
                <m:dPr>
                  <m:ctrlPr>
                    <a:rPr lang="en-US" sz="21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100" i="1" kern="1200" dirty="0">
                      <a:latin typeface="Cambria Math" panose="02040503050406030204" pitchFamily="18" charset="0"/>
                    </a:rPr>
                    <m:t>𝑛</m:t>
                  </m:r>
                  <m:r>
                    <a:rPr lang="en-US" sz="2100" i="1" kern="1200" dirty="0">
                      <a:latin typeface="Cambria Math" panose="02040503050406030204" pitchFamily="18" charset="0"/>
                    </a:rPr>
                    <m:t>,0.5</m:t>
                  </m:r>
                </m:e>
              </m:d>
              <m:r>
                <a:rPr lang="en-US" sz="210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2100" kern="1200" dirty="0"/>
        </a:p>
      </dsp:txBody>
      <dsp:txXfrm>
        <a:off x="1271257" y="1480926"/>
        <a:ext cx="7304943" cy="604306"/>
      </dsp:txXfrm>
    </dsp:sp>
    <dsp:sp modelId="{87BA1852-E8BF-8B40-BEAD-7FBACD127CE0}">
      <dsp:nvSpPr>
        <dsp:cNvPr id="0" name=""/>
        <dsp:cNvSpPr/>
      </dsp:nvSpPr>
      <dsp:spPr>
        <a:xfrm>
          <a:off x="1878685" y="2193188"/>
          <a:ext cx="8386014" cy="64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Sizes: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tr-TR" sz="21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10,20,40,50,100,200,400,800,1200,2000,3000</m:t>
              </m:r>
              <m:r>
                <a:rPr lang="tr-TR" sz="2100" b="0" i="1" kern="1200" dirty="0" smtClean="0">
                  <a:latin typeface="Cambria Math" panose="02040503050406030204" pitchFamily="18" charset="0"/>
                </a:rPr>
                <m:t>)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2100" kern="1200" dirty="0"/>
        </a:p>
      </dsp:txBody>
      <dsp:txXfrm>
        <a:off x="1897486" y="2211989"/>
        <a:ext cx="7304943" cy="604306"/>
      </dsp:txXfrm>
    </dsp:sp>
    <dsp:sp modelId="{0AC643EE-7857-6D46-8854-A4D442DF09F8}">
      <dsp:nvSpPr>
        <dsp:cNvPr id="0" name=""/>
        <dsp:cNvSpPr/>
      </dsp:nvSpPr>
      <dsp:spPr>
        <a:xfrm>
          <a:off x="2504913" y="2924251"/>
          <a:ext cx="8386014" cy="64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Multiple trials per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US" sz="2100" kern="1200" dirty="0"/>
            <a:t>ensure statistical reliability.</a:t>
          </a:r>
        </a:p>
      </dsp:txBody>
      <dsp:txXfrm>
        <a:off x="2523714" y="2943052"/>
        <a:ext cx="7304943" cy="604306"/>
      </dsp:txXfrm>
    </dsp:sp>
    <dsp:sp modelId="{C3BEAE16-7E0C-AF43-8C49-3E5656C9461C}">
      <dsp:nvSpPr>
        <dsp:cNvPr id="0" name=""/>
        <dsp:cNvSpPr/>
      </dsp:nvSpPr>
      <dsp:spPr>
        <a:xfrm>
          <a:off x="7968773" y="468950"/>
          <a:ext cx="417240" cy="4172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62652" y="468950"/>
        <a:ext cx="229482" cy="313973"/>
      </dsp:txXfrm>
    </dsp:sp>
    <dsp:sp modelId="{2C91162F-A02B-8C46-BA16-2786C4B84AA9}">
      <dsp:nvSpPr>
        <dsp:cNvPr id="0" name=""/>
        <dsp:cNvSpPr/>
      </dsp:nvSpPr>
      <dsp:spPr>
        <a:xfrm>
          <a:off x="8595002" y="1200012"/>
          <a:ext cx="417240" cy="4172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88881" y="1200012"/>
        <a:ext cx="229482" cy="313973"/>
      </dsp:txXfrm>
    </dsp:sp>
    <dsp:sp modelId="{9C9A422B-D72B-FE41-B183-ED3FD17292DE}">
      <dsp:nvSpPr>
        <dsp:cNvPr id="0" name=""/>
        <dsp:cNvSpPr/>
      </dsp:nvSpPr>
      <dsp:spPr>
        <a:xfrm>
          <a:off x="9221230" y="1920377"/>
          <a:ext cx="417240" cy="4172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15109" y="1920377"/>
        <a:ext cx="229482" cy="313973"/>
      </dsp:txXfrm>
    </dsp:sp>
    <dsp:sp modelId="{70DA819A-C091-374A-A35B-C5395BC8513A}">
      <dsp:nvSpPr>
        <dsp:cNvPr id="0" name=""/>
        <dsp:cNvSpPr/>
      </dsp:nvSpPr>
      <dsp:spPr>
        <a:xfrm>
          <a:off x="9847458" y="2658572"/>
          <a:ext cx="417240" cy="4172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41337" y="2658572"/>
        <a:ext cx="229482" cy="3139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9FF19-4B73-4CF0-B56F-798B05FF134A}">
      <dsp:nvSpPr>
        <dsp:cNvPr id="0" name=""/>
        <dsp:cNvSpPr/>
      </dsp:nvSpPr>
      <dsp:spPr>
        <a:xfrm>
          <a:off x="0" y="2786"/>
          <a:ext cx="10890928" cy="593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1F8C9-CEB2-4754-BA5C-207BB9A92C1B}">
      <dsp:nvSpPr>
        <dsp:cNvPr id="0" name=""/>
        <dsp:cNvSpPr/>
      </dsp:nvSpPr>
      <dsp:spPr>
        <a:xfrm>
          <a:off x="179512" y="136308"/>
          <a:ext cx="326387" cy="3263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79D6F-5D7A-41F5-9FC4-CD267AE7EFC2}">
      <dsp:nvSpPr>
        <dsp:cNvPr id="0" name=""/>
        <dsp:cNvSpPr/>
      </dsp:nvSpPr>
      <dsp:spPr>
        <a:xfrm>
          <a:off x="685413" y="2786"/>
          <a:ext cx="10205514" cy="59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05" tIns="62805" rIns="62805" bIns="62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Ratios are typically </a:t>
          </a:r>
          <a:r>
            <a:rPr lang="en-US" sz="1900" b="1" kern="1200" dirty="0"/>
            <a:t>close to 1</a:t>
          </a:r>
          <a:r>
            <a:rPr lang="en-US" sz="1900" kern="1200" dirty="0"/>
            <a:t> → heuristic near-optimal.</a:t>
          </a:r>
        </a:p>
      </dsp:txBody>
      <dsp:txXfrm>
        <a:off x="685413" y="2786"/>
        <a:ext cx="10205514" cy="593431"/>
      </dsp:txXfrm>
    </dsp:sp>
    <dsp:sp modelId="{9925007A-0C4A-40F1-B630-4F56EF6F2CC0}">
      <dsp:nvSpPr>
        <dsp:cNvPr id="0" name=""/>
        <dsp:cNvSpPr/>
      </dsp:nvSpPr>
      <dsp:spPr>
        <a:xfrm>
          <a:off x="0" y="744575"/>
          <a:ext cx="10890928" cy="593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F6885-587C-4CF1-ABFF-2425002E90D4}">
      <dsp:nvSpPr>
        <dsp:cNvPr id="0" name=""/>
        <dsp:cNvSpPr/>
      </dsp:nvSpPr>
      <dsp:spPr>
        <a:xfrm>
          <a:off x="179512" y="878097"/>
          <a:ext cx="326387" cy="3263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00C6B-6324-4202-B19A-34B9CD8C4056}">
      <dsp:nvSpPr>
        <dsp:cNvPr id="0" name=""/>
        <dsp:cNvSpPr/>
      </dsp:nvSpPr>
      <dsp:spPr>
        <a:xfrm>
          <a:off x="685413" y="744575"/>
          <a:ext cx="10205514" cy="59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05" tIns="62805" rIns="62805" bIns="62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Failure rate = 0% for small n.</a:t>
          </a:r>
        </a:p>
      </dsp:txBody>
      <dsp:txXfrm>
        <a:off x="685413" y="744575"/>
        <a:ext cx="10205514" cy="593431"/>
      </dsp:txXfrm>
    </dsp:sp>
    <dsp:sp modelId="{966EA74C-0CD5-49A2-938A-572211B77D9A}">
      <dsp:nvSpPr>
        <dsp:cNvPr id="0" name=""/>
        <dsp:cNvSpPr/>
      </dsp:nvSpPr>
      <dsp:spPr>
        <a:xfrm>
          <a:off x="0" y="1486364"/>
          <a:ext cx="10890928" cy="593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5FEC2-D481-4D8B-8AD5-CF3E5B960CC3}">
      <dsp:nvSpPr>
        <dsp:cNvPr id="0" name=""/>
        <dsp:cNvSpPr/>
      </dsp:nvSpPr>
      <dsp:spPr>
        <a:xfrm>
          <a:off x="179512" y="1619886"/>
          <a:ext cx="326387" cy="3263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61717-8679-48C2-8B81-3319652F8F1A}">
      <dsp:nvSpPr>
        <dsp:cNvPr id="0" name=""/>
        <dsp:cNvSpPr/>
      </dsp:nvSpPr>
      <dsp:spPr>
        <a:xfrm>
          <a:off x="685413" y="1486364"/>
          <a:ext cx="10205514" cy="59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05" tIns="62805" rIns="62805" bIns="62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 n=18: failure rate ≈ 33%.</a:t>
          </a:r>
        </a:p>
      </dsp:txBody>
      <dsp:txXfrm>
        <a:off x="685413" y="1486364"/>
        <a:ext cx="10205514" cy="593431"/>
      </dsp:txXfrm>
    </dsp:sp>
    <dsp:sp modelId="{FAE7A2FF-ACE7-46AC-AD62-F40C338BF37D}">
      <dsp:nvSpPr>
        <dsp:cNvPr id="0" name=""/>
        <dsp:cNvSpPr/>
      </dsp:nvSpPr>
      <dsp:spPr>
        <a:xfrm>
          <a:off x="0" y="2228153"/>
          <a:ext cx="10890928" cy="593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997E1-4D64-4CCB-B81B-80B04514F430}">
      <dsp:nvSpPr>
        <dsp:cNvPr id="0" name=""/>
        <dsp:cNvSpPr/>
      </dsp:nvSpPr>
      <dsp:spPr>
        <a:xfrm>
          <a:off x="179512" y="2361675"/>
          <a:ext cx="326387" cy="3263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53747-EEDC-44FF-A12D-F7DF5B288D4A}">
      <dsp:nvSpPr>
        <dsp:cNvPr id="0" name=""/>
        <dsp:cNvSpPr/>
      </dsp:nvSpPr>
      <dsp:spPr>
        <a:xfrm>
          <a:off x="685413" y="2228153"/>
          <a:ext cx="10205514" cy="59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05" tIns="62805" rIns="62805" bIns="62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Degradation due to </a:t>
          </a:r>
          <a:r>
            <a:rPr lang="en-US" sz="1900" b="1" kern="1200"/>
            <a:t>complex search landscape</a:t>
          </a:r>
          <a:r>
            <a:rPr lang="en-US" sz="1900" kern="1200"/>
            <a:t>.</a:t>
          </a:r>
        </a:p>
      </dsp:txBody>
      <dsp:txXfrm>
        <a:off x="685413" y="2228153"/>
        <a:ext cx="10205514" cy="593431"/>
      </dsp:txXfrm>
    </dsp:sp>
    <dsp:sp modelId="{3B238D2B-6F51-49F2-AFBE-25CAF460ABCF}">
      <dsp:nvSpPr>
        <dsp:cNvPr id="0" name=""/>
        <dsp:cNvSpPr/>
      </dsp:nvSpPr>
      <dsp:spPr>
        <a:xfrm>
          <a:off x="0" y="2969942"/>
          <a:ext cx="10890928" cy="593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A8A39-31CB-48BF-A9F8-5A58479F3473}">
      <dsp:nvSpPr>
        <dsp:cNvPr id="0" name=""/>
        <dsp:cNvSpPr/>
      </dsp:nvSpPr>
      <dsp:spPr>
        <a:xfrm>
          <a:off x="179512" y="3103464"/>
          <a:ext cx="326387" cy="3263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564A6-C7CC-4070-B99B-BFB6C67B2F55}">
      <dsp:nvSpPr>
        <dsp:cNvPr id="0" name=""/>
        <dsp:cNvSpPr/>
      </dsp:nvSpPr>
      <dsp:spPr>
        <a:xfrm>
          <a:off x="685413" y="2969942"/>
          <a:ext cx="10205514" cy="59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05" tIns="62805" rIns="62805" bIns="62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Still practical when brute force becomes infeasible.</a:t>
          </a:r>
        </a:p>
      </dsp:txBody>
      <dsp:txXfrm>
        <a:off x="685413" y="2969942"/>
        <a:ext cx="10205514" cy="59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27107-8407-4ECE-A5C0-AD85BC02BAAB}">
      <dsp:nvSpPr>
        <dsp:cNvPr id="0" name=""/>
        <dsp:cNvSpPr/>
      </dsp:nvSpPr>
      <dsp:spPr>
        <a:xfrm>
          <a:off x="0" y="435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8C484-C872-4B42-9AC3-DF53279E963D}">
      <dsp:nvSpPr>
        <dsp:cNvPr id="0" name=""/>
        <dsp:cNvSpPr/>
      </dsp:nvSpPr>
      <dsp:spPr>
        <a:xfrm>
          <a:off x="308142" y="229632"/>
          <a:ext cx="560259" cy="560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ED577-BAC5-4A51-AAEB-AAC526E6D2B4}">
      <dsp:nvSpPr>
        <dsp:cNvPr id="0" name=""/>
        <dsp:cNvSpPr/>
      </dsp:nvSpPr>
      <dsp:spPr>
        <a:xfrm>
          <a:off x="1176545" y="435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Question:</a:t>
          </a:r>
          <a:r>
            <a:rPr lang="en-US" sz="2500" kern="1200"/>
            <a:t> Given G=(V,E),</a:t>
          </a:r>
        </a:p>
      </dsp:txBody>
      <dsp:txXfrm>
        <a:off x="1176545" y="435"/>
        <a:ext cx="9714382" cy="1018654"/>
      </dsp:txXfrm>
    </dsp:sp>
    <dsp:sp modelId="{440EE344-DB3F-40E0-8AAF-43D695BBD288}">
      <dsp:nvSpPr>
        <dsp:cNvPr id="0" name=""/>
        <dsp:cNvSpPr/>
      </dsp:nvSpPr>
      <dsp:spPr>
        <a:xfrm>
          <a:off x="0" y="1273752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4442-4ADC-4798-BA5E-EC4C30C72605}">
      <dsp:nvSpPr>
        <dsp:cNvPr id="0" name=""/>
        <dsp:cNvSpPr/>
      </dsp:nvSpPr>
      <dsp:spPr>
        <a:xfrm>
          <a:off x="308142" y="1502950"/>
          <a:ext cx="560259" cy="560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6DBE7-BB25-461D-A34D-276C7E2FABE0}">
      <dsp:nvSpPr>
        <dsp:cNvPr id="0" name=""/>
        <dsp:cNvSpPr/>
      </dsp:nvSpPr>
      <dsp:spPr>
        <a:xfrm>
          <a:off x="1176545" y="1273752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/>
            <a:t>Find a partition of </a:t>
          </a:r>
          <a:r>
            <a:rPr lang="en-US" sz="2500" kern="1200"/>
            <a:t>V</a:t>
          </a:r>
          <a:r>
            <a:rPr lang="en-US" sz="2500" i="1" kern="1200"/>
            <a:t> into two subsets maximizing crossing edges.</a:t>
          </a:r>
          <a:endParaRPr lang="en-US" sz="2500" kern="1200"/>
        </a:p>
      </dsp:txBody>
      <dsp:txXfrm>
        <a:off x="1176545" y="1273752"/>
        <a:ext cx="9714382" cy="1018654"/>
      </dsp:txXfrm>
    </dsp:sp>
    <dsp:sp modelId="{A57A0ADF-9489-40F4-A897-59DD467A930D}">
      <dsp:nvSpPr>
        <dsp:cNvPr id="0" name=""/>
        <dsp:cNvSpPr/>
      </dsp:nvSpPr>
      <dsp:spPr>
        <a:xfrm>
          <a:off x="0" y="2547070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93200-F481-496C-8398-536C1C7BDD93}">
      <dsp:nvSpPr>
        <dsp:cNvPr id="0" name=""/>
        <dsp:cNvSpPr/>
      </dsp:nvSpPr>
      <dsp:spPr>
        <a:xfrm>
          <a:off x="308142" y="2776267"/>
          <a:ext cx="560259" cy="560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E0991-DDFA-4E40-AB2C-6828CB8129D3}">
      <dsp:nvSpPr>
        <dsp:cNvPr id="0" name=""/>
        <dsp:cNvSpPr/>
      </dsp:nvSpPr>
      <dsp:spPr>
        <a:xfrm>
          <a:off x="1176545" y="2547070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Objective: </a:t>
          </a:r>
          <a:r>
            <a:rPr lang="en-US" sz="2500" b="1" kern="1200"/>
            <a:t>maximize cut size</a:t>
          </a:r>
          <a:r>
            <a:rPr lang="en-US" sz="2500" kern="1200"/>
            <a:t>.</a:t>
          </a:r>
        </a:p>
      </dsp:txBody>
      <dsp:txXfrm>
        <a:off x="1176545" y="2547070"/>
        <a:ext cx="9714382" cy="1018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2BFD1-38E2-47EE-9AA2-1899F92A41B6}">
      <dsp:nvSpPr>
        <dsp:cNvPr id="0" name=""/>
        <dsp:cNvSpPr/>
      </dsp:nvSpPr>
      <dsp:spPr>
        <a:xfrm>
          <a:off x="0" y="3993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2CE75-CFD9-4373-AEE0-4C89033EDD81}">
      <dsp:nvSpPr>
        <dsp:cNvPr id="0" name=""/>
        <dsp:cNvSpPr/>
      </dsp:nvSpPr>
      <dsp:spPr>
        <a:xfrm>
          <a:off x="257290" y="195365"/>
          <a:ext cx="467800" cy="467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8FB2-7EF6-4B89-BD3D-A6EA7BC598E7}">
      <dsp:nvSpPr>
        <dsp:cNvPr id="0" name=""/>
        <dsp:cNvSpPr/>
      </dsp:nvSpPr>
      <dsp:spPr>
        <a:xfrm>
          <a:off x="982380" y="3993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VLSI design</a:t>
          </a:r>
          <a:r>
            <a:rPr lang="en-US" sz="1900" kern="1200"/>
            <a:t> (chip layout, minimize crossing connections)</a:t>
          </a:r>
        </a:p>
      </dsp:txBody>
      <dsp:txXfrm>
        <a:off x="982380" y="3993"/>
        <a:ext cx="6234035" cy="850545"/>
      </dsp:txXfrm>
    </dsp:sp>
    <dsp:sp modelId="{22A5CF00-C8B2-48CE-81F7-BA390523E4F3}">
      <dsp:nvSpPr>
        <dsp:cNvPr id="0" name=""/>
        <dsp:cNvSpPr/>
      </dsp:nvSpPr>
      <dsp:spPr>
        <a:xfrm>
          <a:off x="0" y="1067175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A010C-AEEA-4017-B416-39260F6DACB6}">
      <dsp:nvSpPr>
        <dsp:cNvPr id="0" name=""/>
        <dsp:cNvSpPr/>
      </dsp:nvSpPr>
      <dsp:spPr>
        <a:xfrm>
          <a:off x="257290" y="1258547"/>
          <a:ext cx="467800" cy="467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78AFE-2C1B-4B94-9EF6-72742968D1F2}">
      <dsp:nvSpPr>
        <dsp:cNvPr id="0" name=""/>
        <dsp:cNvSpPr/>
      </dsp:nvSpPr>
      <dsp:spPr>
        <a:xfrm>
          <a:off x="982380" y="1067175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Statistical physics</a:t>
          </a:r>
          <a:r>
            <a:rPr lang="en-US" sz="1900" kern="1200"/>
            <a:t> (Ising model, spin glasses)</a:t>
          </a:r>
        </a:p>
      </dsp:txBody>
      <dsp:txXfrm>
        <a:off x="982380" y="1067175"/>
        <a:ext cx="6234035" cy="850545"/>
      </dsp:txXfrm>
    </dsp:sp>
    <dsp:sp modelId="{0AFC6475-5E76-400A-B8E5-5523FDAFFECA}">
      <dsp:nvSpPr>
        <dsp:cNvPr id="0" name=""/>
        <dsp:cNvSpPr/>
      </dsp:nvSpPr>
      <dsp:spPr>
        <a:xfrm>
          <a:off x="0" y="2130357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FD85E-3557-4B03-A072-56362690F8CE}">
      <dsp:nvSpPr>
        <dsp:cNvPr id="0" name=""/>
        <dsp:cNvSpPr/>
      </dsp:nvSpPr>
      <dsp:spPr>
        <a:xfrm>
          <a:off x="257290" y="2321729"/>
          <a:ext cx="467800" cy="467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C40AF-1015-4726-B970-60523E260502}">
      <dsp:nvSpPr>
        <dsp:cNvPr id="0" name=""/>
        <dsp:cNvSpPr/>
      </dsp:nvSpPr>
      <dsp:spPr>
        <a:xfrm>
          <a:off x="982380" y="2130357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Network design &amp; clustering</a:t>
          </a:r>
          <a:r>
            <a:rPr lang="en-US" sz="1900" kern="1200" dirty="0"/>
            <a:t> (community detection, information flow)</a:t>
          </a:r>
        </a:p>
      </dsp:txBody>
      <dsp:txXfrm>
        <a:off x="982380" y="2130357"/>
        <a:ext cx="6234035" cy="850545"/>
      </dsp:txXfrm>
    </dsp:sp>
    <dsp:sp modelId="{989AA3BA-1160-412F-B662-E22A31E465A7}">
      <dsp:nvSpPr>
        <dsp:cNvPr id="0" name=""/>
        <dsp:cNvSpPr/>
      </dsp:nvSpPr>
      <dsp:spPr>
        <a:xfrm>
          <a:off x="0" y="3193539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B3110-B51D-4CAF-A00E-E902C90DEDFD}">
      <dsp:nvSpPr>
        <dsp:cNvPr id="0" name=""/>
        <dsp:cNvSpPr/>
      </dsp:nvSpPr>
      <dsp:spPr>
        <a:xfrm>
          <a:off x="257290" y="3384911"/>
          <a:ext cx="467800" cy="467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33B43-724A-4F9B-AAEC-630055A7C718}">
      <dsp:nvSpPr>
        <dsp:cNvPr id="0" name=""/>
        <dsp:cNvSpPr/>
      </dsp:nvSpPr>
      <dsp:spPr>
        <a:xfrm>
          <a:off x="982380" y="3193539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Machine learning</a:t>
          </a:r>
          <a:r>
            <a:rPr lang="en-US" sz="1900" kern="1200" dirty="0"/>
            <a:t> (graph-based clustering)</a:t>
          </a:r>
        </a:p>
      </dsp:txBody>
      <dsp:txXfrm>
        <a:off x="982380" y="3193539"/>
        <a:ext cx="6234035" cy="850545"/>
      </dsp:txXfrm>
    </dsp:sp>
    <dsp:sp modelId="{50AD9344-719A-4418-89D6-F5D175E6B34A}">
      <dsp:nvSpPr>
        <dsp:cNvPr id="0" name=""/>
        <dsp:cNvSpPr/>
      </dsp:nvSpPr>
      <dsp:spPr>
        <a:xfrm>
          <a:off x="0" y="4256721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4BFC1-65C1-4506-8122-009BFBFD86EC}">
      <dsp:nvSpPr>
        <dsp:cNvPr id="0" name=""/>
        <dsp:cNvSpPr/>
      </dsp:nvSpPr>
      <dsp:spPr>
        <a:xfrm>
          <a:off x="257290" y="4448093"/>
          <a:ext cx="467800" cy="4678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F760A-869E-4784-9AC9-7F8D6A69F392}">
      <dsp:nvSpPr>
        <dsp:cNvPr id="0" name=""/>
        <dsp:cNvSpPr/>
      </dsp:nvSpPr>
      <dsp:spPr>
        <a:xfrm>
          <a:off x="982380" y="4256721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Finance</a:t>
          </a:r>
          <a:r>
            <a:rPr lang="en-US" sz="1900" kern="1200"/>
            <a:t> (portfolio splits, market segmentation)</a:t>
          </a:r>
        </a:p>
      </dsp:txBody>
      <dsp:txXfrm>
        <a:off x="982380" y="4256721"/>
        <a:ext cx="6234035" cy="8505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D098E-B4A0-624A-AD3E-5450F86504CF}">
      <dsp:nvSpPr>
        <dsp:cNvPr id="0" name=""/>
        <dsp:cNvSpPr/>
      </dsp:nvSpPr>
      <dsp:spPr>
        <a:xfrm>
          <a:off x="0" y="0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77B07-330E-2A45-B782-23861B4DB376}">
      <dsp:nvSpPr>
        <dsp:cNvPr id="0" name=""/>
        <dsp:cNvSpPr/>
      </dsp:nvSpPr>
      <dsp:spPr>
        <a:xfrm>
          <a:off x="0" y="0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Decision version is </a:t>
          </a:r>
          <a:r>
            <a:rPr lang="en-US" sz="3800" b="1" kern="1200"/>
            <a:t>NP-complete</a:t>
          </a:r>
          <a:endParaRPr lang="en-US" sz="3800" kern="1200"/>
        </a:p>
      </dsp:txBody>
      <dsp:txXfrm>
        <a:off x="0" y="0"/>
        <a:ext cx="7216416" cy="1277815"/>
      </dsp:txXfrm>
    </dsp:sp>
    <dsp:sp modelId="{0164E11F-028B-1E4C-86DD-C7754CA7E4B4}">
      <dsp:nvSpPr>
        <dsp:cNvPr id="0" name=""/>
        <dsp:cNvSpPr/>
      </dsp:nvSpPr>
      <dsp:spPr>
        <a:xfrm>
          <a:off x="0" y="1277815"/>
          <a:ext cx="7216416" cy="0"/>
        </a:xfrm>
        <a:prstGeom prst="line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A0189-0475-2E40-A31E-5AA8B071B3EE}">
      <dsp:nvSpPr>
        <dsp:cNvPr id="0" name=""/>
        <dsp:cNvSpPr/>
      </dsp:nvSpPr>
      <dsp:spPr>
        <a:xfrm>
          <a:off x="0" y="1277815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Optimization version is </a:t>
          </a:r>
          <a:r>
            <a:rPr lang="en-US" sz="3800" b="1" kern="1200"/>
            <a:t>NP-hard</a:t>
          </a:r>
          <a:endParaRPr lang="en-US" sz="3800" kern="1200"/>
        </a:p>
      </dsp:txBody>
      <dsp:txXfrm>
        <a:off x="0" y="1277815"/>
        <a:ext cx="7216416" cy="1277815"/>
      </dsp:txXfrm>
    </dsp:sp>
    <dsp:sp modelId="{5BF5E2FD-59C9-3841-B291-E9430B6F3903}">
      <dsp:nvSpPr>
        <dsp:cNvPr id="0" name=""/>
        <dsp:cNvSpPr/>
      </dsp:nvSpPr>
      <dsp:spPr>
        <a:xfrm>
          <a:off x="0" y="2555630"/>
          <a:ext cx="7216416" cy="0"/>
        </a:xfrm>
        <a:prstGeom prst="line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6EE0C-3E63-FC41-BFA8-70592763E3FB}">
      <dsp:nvSpPr>
        <dsp:cNvPr id="0" name=""/>
        <dsp:cNvSpPr/>
      </dsp:nvSpPr>
      <dsp:spPr>
        <a:xfrm>
          <a:off x="0" y="2555630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0" y="2555630"/>
        <a:ext cx="7216416" cy="1277815"/>
      </dsp:txXfrm>
    </dsp:sp>
    <dsp:sp modelId="{C3C55448-2809-D845-8AAF-F88C45BBD122}">
      <dsp:nvSpPr>
        <dsp:cNvPr id="0" name=""/>
        <dsp:cNvSpPr/>
      </dsp:nvSpPr>
      <dsp:spPr>
        <a:xfrm>
          <a:off x="0" y="3833445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E628E-22D5-1749-A068-933DD6CB97D7}">
      <dsp:nvSpPr>
        <dsp:cNvPr id="0" name=""/>
        <dsp:cNvSpPr/>
      </dsp:nvSpPr>
      <dsp:spPr>
        <a:xfrm>
          <a:off x="0" y="3833445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0" y="3833445"/>
        <a:ext cx="7216416" cy="12778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2524D-55B2-4E02-B475-453295E3CA9B}">
      <dsp:nvSpPr>
        <dsp:cNvPr id="0" name=""/>
        <dsp:cNvSpPr/>
      </dsp:nvSpPr>
      <dsp:spPr>
        <a:xfrm>
          <a:off x="936823" y="507074"/>
          <a:ext cx="1449205" cy="1449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D2AC-E118-4A23-801D-2C7F3AA647C0}">
      <dsp:nvSpPr>
        <dsp:cNvPr id="0" name=""/>
        <dsp:cNvSpPr/>
      </dsp:nvSpPr>
      <dsp:spPr>
        <a:xfrm>
          <a:off x="51197" y="233908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Generate random </a:t>
          </a:r>
          <a:r>
            <a:rPr lang="en-US" sz="1500" b="1" kern="1200"/>
            <a:t>undirected, unweighted graphs</a:t>
          </a:r>
          <a:r>
            <a:rPr lang="en-US" sz="1500" kern="1200"/>
            <a:t> for experiments.</a:t>
          </a:r>
        </a:p>
      </dsp:txBody>
      <dsp:txXfrm>
        <a:off x="51197" y="2339085"/>
        <a:ext cx="3220457" cy="720000"/>
      </dsp:txXfrm>
    </dsp:sp>
    <dsp:sp modelId="{59040E0B-1C6F-4C9E-B992-8A29E3874A03}">
      <dsp:nvSpPr>
        <dsp:cNvPr id="0" name=""/>
        <dsp:cNvSpPr/>
      </dsp:nvSpPr>
      <dsp:spPr>
        <a:xfrm>
          <a:off x="4720861" y="507074"/>
          <a:ext cx="1449205" cy="1449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43948-75E0-494E-8B69-CB6F98AE4F52}">
      <dsp:nvSpPr>
        <dsp:cNvPr id="0" name=""/>
        <dsp:cNvSpPr/>
      </dsp:nvSpPr>
      <dsp:spPr>
        <a:xfrm>
          <a:off x="3835235" y="233908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Used to test and compare </a:t>
          </a:r>
          <a:r>
            <a:rPr lang="en-US" sz="1500" b="1" kern="1200"/>
            <a:t>brute force</a:t>
          </a:r>
          <a:r>
            <a:rPr lang="en-US" sz="1500" kern="1200"/>
            <a:t> and </a:t>
          </a:r>
          <a:r>
            <a:rPr lang="en-US" sz="1500" b="1" kern="1200"/>
            <a:t>heuristic</a:t>
          </a:r>
          <a:r>
            <a:rPr lang="en-US" sz="1500" kern="1200"/>
            <a:t> algorithms.</a:t>
          </a:r>
        </a:p>
      </dsp:txBody>
      <dsp:txXfrm>
        <a:off x="3835235" y="2339085"/>
        <a:ext cx="3220457" cy="720000"/>
      </dsp:txXfrm>
    </dsp:sp>
    <dsp:sp modelId="{515A2B02-9CC0-4770-A080-6A5B88BA2B1A}">
      <dsp:nvSpPr>
        <dsp:cNvPr id="0" name=""/>
        <dsp:cNvSpPr/>
      </dsp:nvSpPr>
      <dsp:spPr>
        <a:xfrm>
          <a:off x="8504898" y="507074"/>
          <a:ext cx="1449205" cy="1449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38045-1602-4394-B01D-10E9EBF127FC}">
      <dsp:nvSpPr>
        <dsp:cNvPr id="0" name=""/>
        <dsp:cNvSpPr/>
      </dsp:nvSpPr>
      <dsp:spPr>
        <a:xfrm>
          <a:off x="7619272" y="233908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Ensures reproducibility with fixed random seeds.</a:t>
          </a:r>
        </a:p>
      </dsp:txBody>
      <dsp:txXfrm>
        <a:off x="7619272" y="2339085"/>
        <a:ext cx="3220457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AAC67-1606-1245-893F-7A3F94864B80}">
      <dsp:nvSpPr>
        <dsp:cNvPr id="0" name=""/>
        <dsp:cNvSpPr/>
      </dsp:nvSpPr>
      <dsp:spPr>
        <a:xfrm>
          <a:off x="0" y="1741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71966-7EC4-1A4F-B7B8-3CBE8BD8ED29}">
      <dsp:nvSpPr>
        <dsp:cNvPr id="0" name=""/>
        <dsp:cNvSpPr/>
      </dsp:nvSpPr>
      <dsp:spPr>
        <a:xfrm>
          <a:off x="0" y="1741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400" b="1" i="1" kern="1200" dirty="0" smtClean="0">
                  <a:latin typeface="Cambria Math" panose="02040503050406030204" pitchFamily="18" charset="0"/>
                </a:rPr>
                <m:t>𝑮</m:t>
              </m:r>
              <m:d>
                <m:dPr>
                  <m:ctrlPr>
                    <a:rPr lang="en-US" sz="2400" b="1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400" b="1" i="1" kern="1200" dirty="0" err="1">
                      <a:latin typeface="Cambria Math" panose="02040503050406030204" pitchFamily="18" charset="0"/>
                    </a:rPr>
                    <m:t>𝒏</m:t>
                  </m:r>
                  <m:r>
                    <a:rPr lang="en-US" sz="2400" b="1" i="1" kern="1200" dirty="0" err="1">
                      <a:latin typeface="Cambria Math" panose="02040503050406030204" pitchFamily="18" charset="0"/>
                    </a:rPr>
                    <m:t>,</m:t>
                  </m:r>
                  <m:r>
                    <a:rPr lang="en-US" sz="2400" b="1" i="1" kern="1200" dirty="0" err="1">
                      <a:latin typeface="Cambria Math" panose="02040503050406030204" pitchFamily="18" charset="0"/>
                    </a:rPr>
                    <m:t>𝒑</m:t>
                  </m:r>
                </m:e>
              </m:d>
            </m:oMath>
          </a14:m>
          <a:r>
            <a:rPr lang="en-US" sz="2400" b="1" kern="1200" dirty="0"/>
            <a:t>– Erdős–Rényi model</a:t>
          </a:r>
          <a:endParaRPr lang="en-US" sz="2400" kern="1200" dirty="0"/>
        </a:p>
      </dsp:txBody>
      <dsp:txXfrm>
        <a:off x="0" y="1741"/>
        <a:ext cx="10890928" cy="593779"/>
      </dsp:txXfrm>
    </dsp:sp>
    <dsp:sp modelId="{F33C85DF-92AA-974E-9F07-66C511E4EE6B}">
      <dsp:nvSpPr>
        <dsp:cNvPr id="0" name=""/>
        <dsp:cNvSpPr/>
      </dsp:nvSpPr>
      <dsp:spPr>
        <a:xfrm>
          <a:off x="0" y="59552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EB9EC-EF59-4E4A-B095-8EF6F232A38B}">
      <dsp:nvSpPr>
        <dsp:cNvPr id="0" name=""/>
        <dsp:cNvSpPr/>
      </dsp:nvSpPr>
      <dsp:spPr>
        <a:xfrm>
          <a:off x="0" y="59552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with n vertices.</a:t>
          </a:r>
        </a:p>
      </dsp:txBody>
      <dsp:txXfrm>
        <a:off x="0" y="595520"/>
        <a:ext cx="10890928" cy="593779"/>
      </dsp:txXfrm>
    </dsp:sp>
    <dsp:sp modelId="{13066658-28EE-234B-B86D-E26EFF4B09AF}">
      <dsp:nvSpPr>
        <dsp:cNvPr id="0" name=""/>
        <dsp:cNvSpPr/>
      </dsp:nvSpPr>
      <dsp:spPr>
        <a:xfrm>
          <a:off x="0" y="118930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D1401-0D2D-5147-BA3B-820A1FC6FFDA}">
      <dsp:nvSpPr>
        <dsp:cNvPr id="0" name=""/>
        <dsp:cNvSpPr/>
      </dsp:nvSpPr>
      <dsp:spPr>
        <a:xfrm>
          <a:off x="0" y="118930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possible edge added independently with probability p.</a:t>
          </a:r>
        </a:p>
      </dsp:txBody>
      <dsp:txXfrm>
        <a:off x="0" y="1189300"/>
        <a:ext cx="10890928" cy="593779"/>
      </dsp:txXfrm>
    </dsp:sp>
    <dsp:sp modelId="{E9EDFD86-B9B0-6442-9102-F110CA313394}">
      <dsp:nvSpPr>
        <dsp:cNvPr id="0" name=""/>
        <dsp:cNvSpPr/>
      </dsp:nvSpPr>
      <dsp:spPr>
        <a:xfrm>
          <a:off x="0" y="178308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07835-B8FD-1B4B-82EE-181F51AECCAB}">
      <dsp:nvSpPr>
        <dsp:cNvPr id="0" name=""/>
        <dsp:cNvSpPr/>
      </dsp:nvSpPr>
      <dsp:spPr>
        <a:xfrm>
          <a:off x="0" y="178308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Controls density of graph.</a:t>
          </a:r>
        </a:p>
      </dsp:txBody>
      <dsp:txXfrm>
        <a:off x="0" y="1783080"/>
        <a:ext cx="10890928" cy="593779"/>
      </dsp:txXfrm>
    </dsp:sp>
    <dsp:sp modelId="{65DCCE61-83FC-354B-BAE3-A531F197C4B2}">
      <dsp:nvSpPr>
        <dsp:cNvPr id="0" name=""/>
        <dsp:cNvSpPr/>
      </dsp:nvSpPr>
      <dsp:spPr>
        <a:xfrm>
          <a:off x="0" y="237685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B164-D33E-B949-8D18-1CE03461D46F}">
      <dsp:nvSpPr>
        <dsp:cNvPr id="0" name=""/>
        <dsp:cNvSpPr/>
      </dsp:nvSpPr>
      <dsp:spPr>
        <a:xfrm>
          <a:off x="0" y="2376859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Expected edge count:</a:t>
          </a:r>
          <a:r>
            <a:rPr lang="en-US" sz="24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dirty="0" smtClean="0">
                  <a:latin typeface="Cambria Math" panose="02040503050406030204" pitchFamily="18" charset="0"/>
                </a:rPr>
                <m:t>𝑝</m:t>
              </m:r>
              <m:r>
                <a:rPr lang="en-US" sz="2400" i="1" kern="1200" dirty="0" smtClean="0">
                  <a:latin typeface="Cambria Math" panose="02040503050406030204" pitchFamily="18" charset="0"/>
                </a:rPr>
                <m:t>⋅</m:t>
              </m:r>
              <m:d>
                <m:dPr>
                  <m:ctrlPr>
                    <a:rPr lang="en-US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f>
                    <m:fPr>
                      <m:type m:val="noBar"/>
                      <m:ctrlPr>
                        <a:rPr lang="en-US" sz="2400" i="1" kern="1200" dirty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400" i="1" kern="1200" dirty="0">
                          <a:latin typeface="Cambria Math" panose="02040503050406030204" pitchFamily="18" charset="0"/>
                        </a:rPr>
                        <m:t>𝑛</m:t>
                      </m:r>
                    </m:num>
                    <m:den>
                      <m:r>
                        <a:rPr lang="en-US" sz="2400" i="1" kern="1200" dirty="0"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e>
              </m:d>
              <m:r>
                <a:rPr lang="en-US" sz="2400" i="1" kern="1200" dirty="0">
                  <a:latin typeface="Cambria Math" panose="02040503050406030204" pitchFamily="18" charset="0"/>
                </a:rPr>
                <m:t>.</m:t>
              </m:r>
            </m:oMath>
          </a14:m>
          <a:endParaRPr lang="en-US" sz="2400" kern="1200" dirty="0"/>
        </a:p>
      </dsp:txBody>
      <dsp:txXfrm>
        <a:off x="0" y="2376859"/>
        <a:ext cx="10890928" cy="593779"/>
      </dsp:txXfrm>
    </dsp:sp>
    <dsp:sp modelId="{D6A94FDF-B131-4B4F-A934-37BEAEF7C891}">
      <dsp:nvSpPr>
        <dsp:cNvPr id="0" name=""/>
        <dsp:cNvSpPr/>
      </dsp:nvSpPr>
      <dsp:spPr>
        <a:xfrm>
          <a:off x="0" y="297063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C5F5A-3826-6C4E-AA71-3CAF70700BB9}">
      <dsp:nvSpPr>
        <dsp:cNvPr id="0" name=""/>
        <dsp:cNvSpPr/>
      </dsp:nvSpPr>
      <dsp:spPr>
        <a:xfrm>
          <a:off x="0" y="2970639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Complexity: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400" i="0" kern="1200" dirty="0" smtClean="0">
                  <a:latin typeface="Cambria Math" panose="02040503050406030204" pitchFamily="18" charset="0"/>
                </a:rPr>
                <m:t>Θ</m:t>
              </m:r>
              <m:d>
                <m:dPr>
                  <m:ctrlPr>
                    <a:rPr lang="en-US" sz="24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sSup>
                    <m:sSupPr>
                      <m:ctrlPr>
                        <a:rPr lang="en-US" sz="2400" i="1" kern="1200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400" i="1" kern="1200" dirty="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400" i="1" kern="1200" dirty="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e>
              </m:d>
              <m:r>
                <a:rPr lang="en-US" sz="240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2400" kern="1200" dirty="0"/>
        </a:p>
      </dsp:txBody>
      <dsp:txXfrm>
        <a:off x="0" y="2970639"/>
        <a:ext cx="10890928" cy="59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5A46F-8706-3441-A7AD-9292FC254670}">
      <dsp:nvSpPr>
        <dsp:cNvPr id="0" name=""/>
        <dsp:cNvSpPr/>
      </dsp:nvSpPr>
      <dsp:spPr>
        <a:xfrm>
          <a:off x="0" y="39229"/>
          <a:ext cx="7216416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Start with </a:t>
          </a:r>
          <a14:m xmlns:a14="http://schemas.microsoft.com/office/drawing/2010/main">
            <m:oMath xmlns:m="http://schemas.openxmlformats.org/officeDocument/2006/math">
              <m:r>
                <a:rPr lang="en-US" sz="3000" i="1" kern="1200" dirty="0" smtClean="0">
                  <a:latin typeface="Cambria Math" panose="02040503050406030204" pitchFamily="18" charset="0"/>
                </a:rPr>
                <m:t>𝑛</m:t>
              </m:r>
            </m:oMath>
          </a14:m>
          <a:r>
            <a:rPr lang="en-US" sz="3000" kern="1200" dirty="0"/>
            <a:t> nodes, pick exactly </a:t>
          </a:r>
          <a14:m xmlns:a14="http://schemas.microsoft.com/office/drawing/2010/main">
            <m:oMath xmlns:m="http://schemas.openxmlformats.org/officeDocument/2006/math">
              <m:r>
                <a:rPr lang="en-US" sz="3000" i="1" kern="1200" dirty="0" smtClean="0">
                  <a:latin typeface="Cambria Math" panose="02040503050406030204" pitchFamily="18" charset="0"/>
                </a:rPr>
                <m:t>𝑚</m:t>
              </m:r>
            </m:oMath>
          </a14:m>
          <a:r>
            <a:rPr lang="en-US" sz="3000" kern="1200" dirty="0"/>
            <a:t> pairs uniformly at random.</a:t>
          </a:r>
        </a:p>
      </dsp:txBody>
      <dsp:txXfrm>
        <a:off x="58257" y="97486"/>
        <a:ext cx="7099902" cy="1076886"/>
      </dsp:txXfrm>
    </dsp:sp>
    <dsp:sp modelId="{28DCF03C-077E-EE48-8464-916D2EAEB700}">
      <dsp:nvSpPr>
        <dsp:cNvPr id="0" name=""/>
        <dsp:cNvSpPr/>
      </dsp:nvSpPr>
      <dsp:spPr>
        <a:xfrm>
          <a:off x="0" y="1319029"/>
          <a:ext cx="7216416" cy="1193400"/>
        </a:xfrm>
        <a:prstGeom prst="roundRect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Useful when precise edge count is needed.</a:t>
          </a:r>
        </a:p>
      </dsp:txBody>
      <dsp:txXfrm>
        <a:off x="58257" y="1377286"/>
        <a:ext cx="7099902" cy="1076886"/>
      </dsp:txXfrm>
    </dsp:sp>
    <dsp:sp modelId="{4279F92E-54EF-F840-86A5-36D3AD877A91}">
      <dsp:nvSpPr>
        <dsp:cNvPr id="0" name=""/>
        <dsp:cNvSpPr/>
      </dsp:nvSpPr>
      <dsp:spPr>
        <a:xfrm>
          <a:off x="0" y="2598829"/>
          <a:ext cx="7216416" cy="1193400"/>
        </a:xfrm>
        <a:prstGeom prst="roundRect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Uses Floyd’s selection to avoid storing all pairs.</a:t>
          </a:r>
        </a:p>
      </dsp:txBody>
      <dsp:txXfrm>
        <a:off x="58257" y="2657086"/>
        <a:ext cx="7099902" cy="1076886"/>
      </dsp:txXfrm>
    </dsp:sp>
    <dsp:sp modelId="{6353EE22-4704-CA42-AED5-DF5E9CFB5589}">
      <dsp:nvSpPr>
        <dsp:cNvPr id="0" name=""/>
        <dsp:cNvSpPr/>
      </dsp:nvSpPr>
      <dsp:spPr>
        <a:xfrm>
          <a:off x="0" y="3878630"/>
          <a:ext cx="7216416" cy="119340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Complexity:</a:t>
          </a:r>
          <a:r>
            <a:rPr lang="en-US" sz="30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3000" i="0" kern="1200" dirty="0" smtClean="0">
                  <a:latin typeface="Cambria Math" panose="02040503050406030204" pitchFamily="18" charset="0"/>
                </a:rPr>
                <m:t>Θ</m:t>
              </m:r>
              <m:d>
                <m:dPr>
                  <m:ctrlPr>
                    <a:rPr lang="en-US" sz="30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+</m:t>
                  </m:r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𝑚</m:t>
                  </m:r>
                </m:e>
              </m:d>
              <m:r>
                <a:rPr lang="en-US" sz="3000" i="1" kern="1200" dirty="0">
                  <a:latin typeface="Cambria Math" panose="02040503050406030204" pitchFamily="18" charset="0"/>
                </a:rPr>
                <m:t>𝑡𝑖𝑚𝑒</m:t>
              </m:r>
              <m:r>
                <a:rPr lang="en-US" sz="3000" i="1" kern="1200" dirty="0">
                  <a:latin typeface="Cambria Math" panose="02040503050406030204" pitchFamily="18" charset="0"/>
                </a:rPr>
                <m:t>,</m:t>
              </m:r>
              <m:r>
                <a:rPr lang="en-US" sz="3000" i="1" kern="1200" dirty="0">
                  <a:latin typeface="Cambria Math" panose="02040503050406030204" pitchFamily="18" charset="0"/>
                </a:rPr>
                <m:t>𝒪</m:t>
              </m:r>
              <m:d>
                <m:dPr>
                  <m:ctrlPr>
                    <a:rPr lang="en-US" sz="30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+</m:t>
                  </m:r>
                  <m:r>
                    <a:rPr lang="en-US" sz="3000" i="1" kern="1200" dirty="0" err="1">
                      <a:latin typeface="Cambria Math" panose="02040503050406030204" pitchFamily="18" charset="0"/>
                    </a:rPr>
                    <m:t>𝑚</m:t>
                  </m:r>
                </m:e>
              </m:d>
              <m:r>
                <a:rPr lang="en-US" sz="3000" i="1" kern="1200" dirty="0">
                  <a:latin typeface="Cambria Math" panose="02040503050406030204" pitchFamily="18" charset="0"/>
                </a:rPr>
                <m:t> </m:t>
              </m:r>
              <m:r>
                <a:rPr lang="en-US" sz="3000" i="1" kern="1200" dirty="0">
                  <a:latin typeface="Cambria Math" panose="02040503050406030204" pitchFamily="18" charset="0"/>
                </a:rPr>
                <m:t>𝑚𝑒𝑚𝑜𝑟𝑦</m:t>
              </m:r>
              <m:r>
                <a:rPr lang="en-US" sz="3000" i="1" kern="1200" dirty="0">
                  <a:latin typeface="Cambria Math" panose="02040503050406030204" pitchFamily="18" charset="0"/>
                </a:rPr>
                <m:t>.</m:t>
              </m:r>
            </m:oMath>
          </a14:m>
          <a:endParaRPr lang="en-US" sz="3000" kern="1200" dirty="0"/>
        </a:p>
      </dsp:txBody>
      <dsp:txXfrm>
        <a:off x="58257" y="3936887"/>
        <a:ext cx="7099902" cy="1076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9EC41-7988-4415-9FE2-3660BA11F553}">
      <dsp:nvSpPr>
        <dsp:cNvPr id="0" name=""/>
        <dsp:cNvSpPr/>
      </dsp:nvSpPr>
      <dsp:spPr>
        <a:xfrm>
          <a:off x="0" y="3993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BA007-098D-47FE-B392-BC561D82C4D2}">
      <dsp:nvSpPr>
        <dsp:cNvPr id="0" name=""/>
        <dsp:cNvSpPr/>
      </dsp:nvSpPr>
      <dsp:spPr>
        <a:xfrm>
          <a:off x="257290" y="195365"/>
          <a:ext cx="467800" cy="467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D4D76-F17E-4C8B-8D46-551E83CB87C1}">
      <dsp:nvSpPr>
        <dsp:cNvPr id="0" name=""/>
        <dsp:cNvSpPr/>
      </dsp:nvSpPr>
      <dsp:spPr>
        <a:xfrm>
          <a:off x="982380" y="3993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Model: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 dirty="0" smtClean="0">
                  <a:latin typeface="Cambria Math" panose="02040503050406030204" pitchFamily="18" charset="0"/>
                </a:rPr>
                <m:t>𝐺</m:t>
              </m:r>
              <m:d>
                <m:dPr>
                  <m:ctrlPr>
                    <a:rPr lang="en-US" sz="19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,</m:t>
                  </m:r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𝑝</m:t>
                  </m:r>
                </m:e>
              </m:d>
            </m:oMath>
          </a14:m>
          <a:r>
            <a:rPr lang="en-US" sz="19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 dirty="0" smtClean="0">
                  <a:latin typeface="Cambria Math" panose="02040503050406030204" pitchFamily="18" charset="0"/>
                </a:rPr>
                <m:t>𝑝</m:t>
              </m:r>
              <m:r>
                <a:rPr lang="en-US" sz="1900" i="1" kern="1200" dirty="0">
                  <a:latin typeface="Cambria Math" panose="02040503050406030204" pitchFamily="18" charset="0"/>
                </a:rPr>
                <m:t>=</m:t>
              </m:r>
              <m:r>
                <a:rPr lang="tr-TR" sz="1900" b="0" i="1" kern="1200" dirty="0" smtClean="0">
                  <a:latin typeface="Cambria Math" panose="02040503050406030204" pitchFamily="18" charset="0"/>
                </a:rPr>
                <m:t>{</m:t>
              </m:r>
              <m:r>
                <a:rPr lang="en-US" sz="1900" i="1" kern="1200" dirty="0">
                  <a:latin typeface="Cambria Math" panose="02040503050406030204" pitchFamily="18" charset="0"/>
                </a:rPr>
                <m:t>0.2,0.5</m:t>
              </m:r>
              <m:r>
                <a:rPr lang="tr-TR" sz="1900" b="0" i="1" kern="1200" dirty="0" smtClean="0">
                  <a:latin typeface="Cambria Math" panose="02040503050406030204" pitchFamily="18" charset="0"/>
                </a:rPr>
                <m:t>}</m:t>
              </m:r>
            </m:oMath>
          </a14:m>
          <a:r>
            <a:rPr lang="en-US" sz="1900" kern="1200" dirty="0"/>
            <a:t>.</a:t>
          </a:r>
        </a:p>
      </dsp:txBody>
      <dsp:txXfrm>
        <a:off x="982380" y="3993"/>
        <a:ext cx="6234035" cy="850545"/>
      </dsp:txXfrm>
    </dsp:sp>
    <dsp:sp modelId="{299790E7-0384-47E4-957B-A031775307A7}">
      <dsp:nvSpPr>
        <dsp:cNvPr id="0" name=""/>
        <dsp:cNvSpPr/>
      </dsp:nvSpPr>
      <dsp:spPr>
        <a:xfrm>
          <a:off x="0" y="1067175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9759D-B863-4F39-8C6B-B353B2B2CB35}">
      <dsp:nvSpPr>
        <dsp:cNvPr id="0" name=""/>
        <dsp:cNvSpPr/>
      </dsp:nvSpPr>
      <dsp:spPr>
        <a:xfrm>
          <a:off x="257290" y="1258547"/>
          <a:ext cx="467800" cy="467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4CA68-B884-4763-B3FC-7AD154FAE84A}">
      <dsp:nvSpPr>
        <dsp:cNvPr id="0" name=""/>
        <dsp:cNvSpPr/>
      </dsp:nvSpPr>
      <dsp:spPr>
        <a:xfrm>
          <a:off x="982380" y="1067175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Sizes: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1900" i="1" kern="1200" dirty="0">
                  <a:latin typeface="Cambria Math" panose="02040503050406030204" pitchFamily="18" charset="0"/>
                </a:rPr>
                <m:t>=</m:t>
              </m:r>
              <m:r>
                <a:rPr lang="tr-TR" sz="19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900" i="1" kern="1200" dirty="0">
                  <a:latin typeface="Cambria Math" panose="02040503050406030204" pitchFamily="18" charset="0"/>
                </a:rPr>
                <m:t>30,40,50</m:t>
              </m:r>
            </m:oMath>
          </a14:m>
          <a:r>
            <a:rPr lang="en-US" sz="1900" kern="1200" dirty="0"/>
            <a:t>).</a:t>
          </a:r>
        </a:p>
      </dsp:txBody>
      <dsp:txXfrm>
        <a:off x="982380" y="1067175"/>
        <a:ext cx="6234035" cy="850545"/>
      </dsp:txXfrm>
    </dsp:sp>
    <dsp:sp modelId="{C4DB16C7-21C7-421C-B51C-8402B61FE9CC}">
      <dsp:nvSpPr>
        <dsp:cNvPr id="0" name=""/>
        <dsp:cNvSpPr/>
      </dsp:nvSpPr>
      <dsp:spPr>
        <a:xfrm>
          <a:off x="0" y="2130357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F74B7-DB3F-4224-8C25-1E1C80C7B40F}">
      <dsp:nvSpPr>
        <dsp:cNvPr id="0" name=""/>
        <dsp:cNvSpPr/>
      </dsp:nvSpPr>
      <dsp:spPr>
        <a:xfrm>
          <a:off x="257290" y="2321729"/>
          <a:ext cx="467800" cy="467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A565E-B256-4271-9D5D-2D53F24E9043}">
      <dsp:nvSpPr>
        <dsp:cNvPr id="0" name=""/>
        <dsp:cNvSpPr/>
      </dsp:nvSpPr>
      <dsp:spPr>
        <a:xfrm>
          <a:off x="982380" y="2130357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Seeds: 3 per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9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,</m:t>
                  </m:r>
                  <m:r>
                    <a:rPr lang="en-US" sz="1900" i="1" kern="1200" dirty="0" err="1"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tr-TR" sz="1900" b="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1900" kern="1200" dirty="0"/>
        </a:p>
      </dsp:txBody>
      <dsp:txXfrm>
        <a:off x="982380" y="2130357"/>
        <a:ext cx="6234035" cy="850545"/>
      </dsp:txXfrm>
    </dsp:sp>
    <dsp:sp modelId="{2145448B-0342-4753-9FA7-8DC6B7D535E1}">
      <dsp:nvSpPr>
        <dsp:cNvPr id="0" name=""/>
        <dsp:cNvSpPr/>
      </dsp:nvSpPr>
      <dsp:spPr>
        <a:xfrm>
          <a:off x="0" y="3193539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7C2A4-E32F-4F37-9C03-C07078A398B2}">
      <dsp:nvSpPr>
        <dsp:cNvPr id="0" name=""/>
        <dsp:cNvSpPr/>
      </dsp:nvSpPr>
      <dsp:spPr>
        <a:xfrm>
          <a:off x="257290" y="3384911"/>
          <a:ext cx="467800" cy="467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97F74-55CE-47F5-A015-BC9354C9907A}">
      <dsp:nvSpPr>
        <dsp:cNvPr id="0" name=""/>
        <dsp:cNvSpPr/>
      </dsp:nvSpPr>
      <dsp:spPr>
        <a:xfrm>
          <a:off x="982380" y="3193539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Restarts: R=5.</a:t>
          </a:r>
        </a:p>
      </dsp:txBody>
      <dsp:txXfrm>
        <a:off x="982380" y="3193539"/>
        <a:ext cx="6234035" cy="850545"/>
      </dsp:txXfrm>
    </dsp:sp>
    <dsp:sp modelId="{8C96E29D-0E31-492A-8ACA-1F1563BB8944}">
      <dsp:nvSpPr>
        <dsp:cNvPr id="0" name=""/>
        <dsp:cNvSpPr/>
      </dsp:nvSpPr>
      <dsp:spPr>
        <a:xfrm>
          <a:off x="0" y="4256721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9734-157C-4F59-8541-A579B382D300}">
      <dsp:nvSpPr>
        <dsp:cNvPr id="0" name=""/>
        <dsp:cNvSpPr/>
      </dsp:nvSpPr>
      <dsp:spPr>
        <a:xfrm>
          <a:off x="257290" y="4448093"/>
          <a:ext cx="467800" cy="4678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EF383-40D3-46F6-B7D0-9A1DF468A49E}">
      <dsp:nvSpPr>
        <dsp:cNvPr id="0" name=""/>
        <dsp:cNvSpPr/>
      </dsp:nvSpPr>
      <dsp:spPr>
        <a:xfrm>
          <a:off x="982380" y="4256721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Metrics: median runtime + cut size.</a:t>
          </a:r>
        </a:p>
      </dsp:txBody>
      <dsp:txXfrm>
        <a:off x="982380" y="4256721"/>
        <a:ext cx="6234035" cy="8505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1924C-B4AA-9341-BBCF-10CFCAAF9523}">
      <dsp:nvSpPr>
        <dsp:cNvPr id="0" name=""/>
        <dsp:cNvSpPr/>
      </dsp:nvSpPr>
      <dsp:spPr>
        <a:xfrm>
          <a:off x="0" y="623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14969-AC91-FD49-B44D-C28EB705FB05}">
      <dsp:nvSpPr>
        <dsp:cNvPr id="0" name=""/>
        <dsp:cNvSpPr/>
      </dsp:nvSpPr>
      <dsp:spPr>
        <a:xfrm>
          <a:off x="0" y="623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Model: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𝐺</m:t>
              </m:r>
              <m:d>
                <m:dPr>
                  <m:ctrlPr>
                    <a:rPr lang="en-US" sz="21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100" i="1" kern="1200" dirty="0">
                      <a:latin typeface="Cambria Math" panose="02040503050406030204" pitchFamily="18" charset="0"/>
                    </a:rPr>
                    <m:t>𝑛</m:t>
                  </m:r>
                  <m:r>
                    <a:rPr lang="en-US" sz="2100" i="1" kern="1200" dirty="0">
                      <a:latin typeface="Cambria Math" panose="02040503050406030204" pitchFamily="18" charset="0"/>
                    </a:rPr>
                    <m:t>,0.5</m:t>
                  </m:r>
                </m:e>
              </m:d>
              <m:r>
                <a:rPr lang="en-US" sz="210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2100" kern="1200" dirty="0"/>
        </a:p>
      </dsp:txBody>
      <dsp:txXfrm>
        <a:off x="0" y="623"/>
        <a:ext cx="7216416" cy="730001"/>
      </dsp:txXfrm>
    </dsp:sp>
    <dsp:sp modelId="{54A932BE-1E4A-BF47-BCFD-5BDF819A2826}">
      <dsp:nvSpPr>
        <dsp:cNvPr id="0" name=""/>
        <dsp:cNvSpPr/>
      </dsp:nvSpPr>
      <dsp:spPr>
        <a:xfrm>
          <a:off x="0" y="730625"/>
          <a:ext cx="7216416" cy="0"/>
        </a:xfrm>
        <a:prstGeom prst="line">
          <a:avLst/>
        </a:prstGeom>
        <a:solidFill>
          <a:schemeClr val="accent2">
            <a:hueOff val="1178683"/>
            <a:satOff val="-4440"/>
            <a:lumOff val="3726"/>
            <a:alphaOff val="0"/>
          </a:schemeClr>
        </a:solidFill>
        <a:ln w="12700" cap="flat" cmpd="sng" algn="ctr">
          <a:solidFill>
            <a:schemeClr val="accent2">
              <a:hueOff val="1178683"/>
              <a:satOff val="-4440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D2043-9B2A-5C40-9C10-2988D0A6470D}">
      <dsp:nvSpPr>
        <dsp:cNvPr id="0" name=""/>
        <dsp:cNvSpPr/>
      </dsp:nvSpPr>
      <dsp:spPr>
        <a:xfrm>
          <a:off x="0" y="730625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Sizes: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tr-TR" sz="21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10,20,40,50,100,200,400,800,1200,2000,3000</m:t>
              </m:r>
              <m:r>
                <a:rPr lang="tr-TR" sz="2100" b="0" i="1" kern="1200" dirty="0" smtClean="0">
                  <a:latin typeface="Cambria Math" panose="02040503050406030204" pitchFamily="18" charset="0"/>
                </a:rPr>
                <m:t>)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endParaRPr lang="en-US" sz="2100" kern="1200" dirty="0"/>
        </a:p>
      </dsp:txBody>
      <dsp:txXfrm>
        <a:off x="0" y="730625"/>
        <a:ext cx="7216416" cy="730001"/>
      </dsp:txXfrm>
    </dsp:sp>
    <dsp:sp modelId="{CAB1A6CA-ECAA-1048-9D7A-9558CF56F343}">
      <dsp:nvSpPr>
        <dsp:cNvPr id="0" name=""/>
        <dsp:cNvSpPr/>
      </dsp:nvSpPr>
      <dsp:spPr>
        <a:xfrm>
          <a:off x="0" y="1460627"/>
          <a:ext cx="7216416" cy="0"/>
        </a:xfrm>
        <a:prstGeom prst="line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924AF-F540-6B47-B589-F414F38717D2}">
      <dsp:nvSpPr>
        <dsp:cNvPr id="0" name=""/>
        <dsp:cNvSpPr/>
      </dsp:nvSpPr>
      <dsp:spPr>
        <a:xfrm>
          <a:off x="0" y="1460627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Trials:</a:t>
          </a:r>
        </a:p>
      </dsp:txBody>
      <dsp:txXfrm>
        <a:off x="0" y="1460627"/>
        <a:ext cx="7216416" cy="730001"/>
      </dsp:txXfrm>
    </dsp:sp>
    <dsp:sp modelId="{5AD192C8-D813-CC4C-BDE4-F906FF11E943}">
      <dsp:nvSpPr>
        <dsp:cNvPr id="0" name=""/>
        <dsp:cNvSpPr/>
      </dsp:nvSpPr>
      <dsp:spPr>
        <a:xfrm>
          <a:off x="0" y="2190629"/>
          <a:ext cx="7216416" cy="0"/>
        </a:xfrm>
        <a:prstGeom prst="line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06AA2-C37B-6744-A1A9-12AA64C5ED0E}">
      <dsp:nvSpPr>
        <dsp:cNvPr id="0" name=""/>
        <dsp:cNvSpPr/>
      </dsp:nvSpPr>
      <dsp:spPr>
        <a:xfrm>
          <a:off x="0" y="2190629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 ≤800</m:t>
              </m:r>
            </m:oMath>
          </a14:m>
          <a:r>
            <a:rPr lang="en-US" sz="2100" kern="1200" dirty="0"/>
            <a:t>: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30 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𝑡𝑟𝑖𝑎𝑙𝑠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, 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𝑅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2100" kern="1200" dirty="0"/>
            <a:t>.</a:t>
          </a:r>
        </a:p>
      </dsp:txBody>
      <dsp:txXfrm>
        <a:off x="0" y="2190629"/>
        <a:ext cx="7216416" cy="730001"/>
      </dsp:txXfrm>
    </dsp:sp>
    <dsp:sp modelId="{7EFCED19-FC4C-6545-B93C-B81F5232C473}">
      <dsp:nvSpPr>
        <dsp:cNvPr id="0" name=""/>
        <dsp:cNvSpPr/>
      </dsp:nvSpPr>
      <dsp:spPr>
        <a:xfrm>
          <a:off x="0" y="2920630"/>
          <a:ext cx="7216416" cy="0"/>
        </a:xfrm>
        <a:prstGeom prst="line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7DA4-C27A-AA49-B9C8-D14A8977B42E}">
      <dsp:nvSpPr>
        <dsp:cNvPr id="0" name=""/>
        <dsp:cNvSpPr/>
      </dsp:nvSpPr>
      <dsp:spPr>
        <a:xfrm>
          <a:off x="0" y="2920630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1200,2000: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12 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𝑡𝑟𝑖𝑎𝑙𝑠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, 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𝑅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2</m:t>
              </m:r>
            </m:oMath>
          </a14:m>
          <a:r>
            <a:rPr lang="en-US" sz="2100" kern="1200" dirty="0"/>
            <a:t>.</a:t>
          </a:r>
        </a:p>
      </dsp:txBody>
      <dsp:txXfrm>
        <a:off x="0" y="2920630"/>
        <a:ext cx="7216416" cy="730001"/>
      </dsp:txXfrm>
    </dsp:sp>
    <dsp:sp modelId="{F588FC41-116D-194A-A0C6-BA9EEF9A60EB}">
      <dsp:nvSpPr>
        <dsp:cNvPr id="0" name=""/>
        <dsp:cNvSpPr/>
      </dsp:nvSpPr>
      <dsp:spPr>
        <a:xfrm>
          <a:off x="0" y="3650632"/>
          <a:ext cx="7216416" cy="0"/>
        </a:xfrm>
        <a:prstGeom prst="line">
          <a:avLst/>
        </a:prstGeom>
        <a:solidFill>
          <a:schemeClr val="accent2">
            <a:hueOff val="5893414"/>
            <a:satOff val="-22198"/>
            <a:lumOff val="18627"/>
            <a:alphaOff val="0"/>
          </a:schemeClr>
        </a:solidFill>
        <a:ln w="12700" cap="flat" cmpd="sng" algn="ctr">
          <a:solidFill>
            <a:schemeClr val="accent2">
              <a:hueOff val="5893414"/>
              <a:satOff val="-22198"/>
              <a:lumOff val="1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812FC-37C0-C048-ACD8-AC6AD905DEB4}">
      <dsp:nvSpPr>
        <dsp:cNvPr id="0" name=""/>
        <dsp:cNvSpPr/>
      </dsp:nvSpPr>
      <dsp:spPr>
        <a:xfrm>
          <a:off x="0" y="3650632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𝑛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3000: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6 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𝑡𝑟𝑖𝑎𝑙𝑠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, 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𝑅</m:t>
              </m:r>
              <m:r>
                <a:rPr lang="en-US" sz="2100" i="1" kern="1200" dirty="0">
                  <a:latin typeface="Cambria Math" panose="02040503050406030204" pitchFamily="18" charset="0"/>
                </a:rPr>
                <m:t>=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2</m:t>
              </m:r>
            </m:oMath>
          </a14:m>
          <a:r>
            <a:rPr lang="en-US" sz="2100" kern="1200" dirty="0"/>
            <a:t>.</a:t>
          </a:r>
        </a:p>
      </dsp:txBody>
      <dsp:txXfrm>
        <a:off x="0" y="3650632"/>
        <a:ext cx="7216416" cy="730001"/>
      </dsp:txXfrm>
    </dsp:sp>
    <dsp:sp modelId="{8877FBBC-E3F7-BF41-A351-4378FA5F0A79}">
      <dsp:nvSpPr>
        <dsp:cNvPr id="0" name=""/>
        <dsp:cNvSpPr/>
      </dsp:nvSpPr>
      <dsp:spPr>
        <a:xfrm>
          <a:off x="0" y="4380634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DFBD2-D440-BA4E-BA76-F8F3A7036F9D}">
      <dsp:nvSpPr>
        <dsp:cNvPr id="0" name=""/>
        <dsp:cNvSpPr/>
      </dsp:nvSpPr>
      <dsp:spPr>
        <a:xfrm>
          <a:off x="0" y="4380634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Metrics: mean, std, standard error, 90% confidence intervals.</a:t>
          </a:r>
        </a:p>
      </dsp:txBody>
      <dsp:txXfrm>
        <a:off x="0" y="4380634"/>
        <a:ext cx="7216416" cy="730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38778-3FC9-7C47-84AA-A08B8D1778B8}" type="datetimeFigureOut">
              <a:rPr lang="en-TR" smtClean="0"/>
              <a:t>26.08.2025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757CD-70EA-7D42-99E7-37A9BBA9D37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5279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757CD-70EA-7D42-99E7-37A9BBA9D374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227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757CD-70EA-7D42-99E7-37A9BBA9D374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3018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99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1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0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5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0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5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3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F4E12-D085-D860-7C04-6A3D86A80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TR" dirty="0"/>
              <a:t>CS-301 (2024-2025 Summer) Term Project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5078-74D6-DE67-1DD7-6E7EA3A27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r>
              <a:rPr lang="en-TR" dirty="0"/>
              <a:t>Ekin Renas Katırcı 31302 Group-22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EE6B8-1CA4-37E2-4312-1AF918F2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6" r="35464" b="1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4B16C-4619-D5C2-245C-9BA51DB2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TR" dirty="0"/>
              <a:t>Brute-Force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8DC9-DF08-7B2E-4744-B4C446D0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Enumerates all possible partitions of vertices into two subsets.</a:t>
            </a:r>
          </a:p>
          <a:p>
            <a:r>
              <a:rPr lang="en-US" dirty="0"/>
              <a:t>For each partition, compute the cut size.</a:t>
            </a:r>
          </a:p>
          <a:p>
            <a:r>
              <a:rPr lang="en-US" dirty="0"/>
              <a:t>Select partition with maximum cut.</a:t>
            </a:r>
          </a:p>
          <a:p>
            <a:r>
              <a:rPr lang="en-US" dirty="0"/>
              <a:t>Guarantees the optimal solution.</a:t>
            </a:r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F95726AB-F3A2-8365-B953-D37FA4AF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08" r="24422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E0887-5F88-348C-E5EF-914F7741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TR" sz="3400"/>
              <a:t>Brute-Force Time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11EC8-C9E7-914B-9A78-0C8E7517E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236"/>
                <a:ext cx="5852160" cy="36646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partitions: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(symmetric cuts excluded).</a:t>
                </a:r>
              </a:p>
              <a:p>
                <a:r>
                  <a:rPr lang="en-US" dirty="0"/>
                  <a:t>For each partition, cut size computed in O(|E|).</a:t>
                </a:r>
              </a:p>
              <a:p>
                <a:r>
                  <a:rPr lang="en-US" dirty="0"/>
                  <a:t>Total 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|E|)</a:t>
                </a:r>
              </a:p>
              <a:p>
                <a:r>
                  <a:rPr lang="en-US" dirty="0"/>
                  <a:t>Feasible only for very small graphs (e.g.,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≤20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11EC8-C9E7-914B-9A78-0C8E7517E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236"/>
                <a:ext cx="5852160" cy="3664685"/>
              </a:xfrm>
              <a:blipFill>
                <a:blip r:embed="rId2"/>
                <a:stretch>
                  <a:fillRect l="-43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DFDA946-E0A3-789C-C631-9DBDF41C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20" r="4733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EC417-5161-852E-B7A5-D138336D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H</a:t>
            </a:r>
            <a:r>
              <a:rPr lang="en-TR" dirty="0"/>
              <a:t>euristic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028F-6540-BD89-8705-3489B1EA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Multi-start 1-flip local search approach.</a:t>
            </a:r>
          </a:p>
          <a:p>
            <a:r>
              <a:rPr lang="en-US" dirty="0"/>
              <a:t>Start from random cut.</a:t>
            </a:r>
          </a:p>
          <a:p>
            <a:r>
              <a:rPr lang="en-US" dirty="0"/>
              <a:t>Iteratively flip the vertex with maximum positive gain until no improvement possible.</a:t>
            </a:r>
          </a:p>
          <a:p>
            <a:r>
              <a:rPr lang="en-US" dirty="0"/>
              <a:t>Keep best result across R restarts.</a:t>
            </a:r>
          </a:p>
          <a:p>
            <a:r>
              <a:rPr lang="en-US" dirty="0"/>
              <a:t>Provides near-optimal solutions quickly.</a:t>
            </a:r>
          </a:p>
        </p:txBody>
      </p:sp>
      <p:pic>
        <p:nvPicPr>
          <p:cNvPr id="5" name="Picture 4" descr="Pins pinned on a white surface and connecting a black thread">
            <a:extLst>
              <a:ext uri="{FF2B5EF4-FFF2-40B4-BE49-F238E27FC236}">
                <a16:creationId xmlns:a16="http://schemas.microsoft.com/office/drawing/2014/main" id="{25ADE523-F14D-1DEA-3648-F3877AB6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56" r="41373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715F-4E1B-5F03-4C13-739C1015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Heuristic T</a:t>
            </a:r>
            <a:r>
              <a:rPr lang="en-US" dirty="0" err="1"/>
              <a:t>i</a:t>
            </a:r>
            <a:r>
              <a:rPr lang="en-TR" dirty="0"/>
              <a:t>me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126FF-ABC0-5114-A143-310FD27A4F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flip updates neighbors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pass proportional to O(|E|).</a:t>
                </a:r>
              </a:p>
              <a:p>
                <a:r>
                  <a:rPr lang="en-US" dirty="0"/>
                  <a:t>Typically converges in few passes.</a:t>
                </a:r>
              </a:p>
              <a:p>
                <a:r>
                  <a:rPr lang="en-US" dirty="0"/>
                  <a:t>Overall runtime: close to O(|E|) per restart; worst-case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With R restarts: typically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; worst case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Scales to graphs with thousands of vertices.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126FF-ABC0-5114-A143-310FD27A4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06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FCFB-DCCE-10A4-0AF2-585989A6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5719C-EDE9-A9C1-873E-50C016C7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Generation (Random Instance Generator)</a:t>
            </a:r>
            <a:br>
              <a:rPr lang="en-US" sz="4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79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F6FD-FFFB-709F-8195-00911DE1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F0020C-2CFF-9037-0AFC-9A9D1073D4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17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66B-15B7-3C88-415B-4C6A193B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Probability-Based Model</a:t>
            </a:r>
            <a:br>
              <a:rPr lang="en-US"/>
            </a:br>
            <a:endParaRPr lang="en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2">
                <a:extLst>
                  <a:ext uri="{FF2B5EF4-FFF2-40B4-BE49-F238E27FC236}">
                    <a16:creationId xmlns:a16="http://schemas.microsoft.com/office/drawing/2014/main" id="{5499885E-EE3A-6276-E56A-EEE192DB42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8714018"/>
                  </p:ext>
                </p:extLst>
              </p:nvPr>
            </p:nvGraphicFramePr>
            <p:xfrm>
              <a:off x="640080" y="2633472"/>
              <a:ext cx="10890928" cy="35661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3" name="Content Placeholder 2">
                <a:extLst>
                  <a:ext uri="{FF2B5EF4-FFF2-40B4-BE49-F238E27FC236}">
                    <a16:creationId xmlns:a16="http://schemas.microsoft.com/office/drawing/2014/main" id="{5499885E-EE3A-6276-E56A-EEE192DB42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8714018"/>
                  </p:ext>
                </p:extLst>
              </p:nvPr>
            </p:nvGraphicFramePr>
            <p:xfrm>
              <a:off x="640080" y="2633472"/>
              <a:ext cx="10890928" cy="35661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919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172D3-D6A0-1C2F-364C-C011F78B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TR" sz="3600"/>
              <a:t>Fixed-Edge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2">
                <a:extLst>
                  <a:ext uri="{FF2B5EF4-FFF2-40B4-BE49-F238E27FC236}">
                    <a16:creationId xmlns:a16="http://schemas.microsoft.com/office/drawing/2014/main" id="{3A42BA6B-952D-19BF-CB37-E8215C1BDAE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3125198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5" name="Content Placeholder 2">
                <a:extLst>
                  <a:ext uri="{FF2B5EF4-FFF2-40B4-BE49-F238E27FC236}">
                    <a16:creationId xmlns:a16="http://schemas.microsoft.com/office/drawing/2014/main" id="{3A42BA6B-952D-19BF-CB37-E8215C1BDAE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3125198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245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D14BD-BAEC-401D-6ED3-9996E366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TR" dirty="0"/>
              <a:t>Usage In Experiments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94E53-A0E5-398D-3809-D75F0B117F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236"/>
                <a:ext cx="5737860" cy="366698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Brute-force sanity checks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𝒔𝒎𝒂𝒍𝒍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tr-T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/>
                  <a:t>Models: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={0.2,0.5,0.8</m:t>
                    </m:r>
                    <m:r>
                      <a:rPr lang="tr-TR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at density=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%, 50%, 75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Sizes: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 …20</m:t>
                    </m:r>
                    <m:r>
                      <a:rPr lang="tr-TR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Seeds: 1 per configuration.</a:t>
                </a:r>
              </a:p>
              <a:p>
                <a:r>
                  <a:rPr lang="en-US" dirty="0"/>
                  <a:t>Metrics: optimal cut value + runtime.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94E53-A0E5-398D-3809-D75F0B117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236"/>
                <a:ext cx="5737860" cy="3666980"/>
              </a:xfrm>
              <a:blipFill>
                <a:blip r:embed="rId2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92C33AF7-F3B9-AD7F-771C-0F218FD2F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65640-D34A-63C2-0900-E8FD4082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TR" sz="2300"/>
              <a:t>Usage In Experiment(Heuristic Initial Test)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A792C7BA-A14C-164F-B784-3162F2C940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367913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A792C7BA-A14C-164F-B784-3162F2C940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367913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7251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EBDF5740-0623-EB77-1EE1-943F2AB2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74" b="1376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E675-F0B3-16F0-1D45-27215408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Description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E157C-2612-2D33-47F9-AED5D5C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2000"/>
              <a:t>Usage In Experiments(Heuristic Performance Scaling)</a:t>
            </a:r>
            <a:br>
              <a:rPr lang="en-US" sz="2000"/>
            </a:br>
            <a:endParaRPr lang="en-TR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1D47301E-AD16-9EBB-796E-AC17B1B07B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1058443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1D47301E-AD16-9EBB-796E-AC17B1B07B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1058443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247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729D1-CAF0-E52A-50BA-22470E8C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TR" sz="2000"/>
              <a:t>Usage In Experiments(Heuristci Quality vs Exact)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EB854E70-4E56-ED65-115C-6F0448C6CF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1144776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EB854E70-4E56-ED65-115C-6F0448C6CF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1144776"/>
                  </p:ext>
                </p:extLst>
              </p:nvPr>
            </p:nvGraphicFramePr>
            <p:xfrm>
              <a:off x="4303332" y="891606"/>
              <a:ext cx="7216416" cy="51112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2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67A1521-4856-7DF4-B642-578AF92F44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22" b="14510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5B18A-025D-6674-02D6-48B06C6F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Testing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55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E91E-0733-A4B6-C71E-6A762D1D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/>
              <a:t>Purpose &amp; Setup</a:t>
            </a:r>
            <a:endParaRPr lang="en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85E1793F-2364-E627-FF7D-483D3AEEEC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137112"/>
                  </p:ext>
                </p:extLst>
              </p:nvPr>
            </p:nvGraphicFramePr>
            <p:xfrm>
              <a:off x="640080" y="2633472"/>
              <a:ext cx="10890928" cy="35661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85E1793F-2364-E627-FF7D-483D3AEEEC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137112"/>
                  </p:ext>
                </p:extLst>
              </p:nvPr>
            </p:nvGraphicFramePr>
            <p:xfrm>
              <a:off x="640080" y="2633472"/>
              <a:ext cx="10890928" cy="35661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57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A348-4AFB-0523-D504-5551AEF9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TR"/>
              <a:t>Measurment Protocol</a:t>
            </a:r>
            <a:endParaRPr lang="en-TR" dirty="0"/>
          </a:p>
        </p:txBody>
      </p:sp>
      <p:pic>
        <p:nvPicPr>
          <p:cNvPr id="7" name="Graphic 6" descr="Circle with Left Arrow">
            <a:extLst>
              <a:ext uri="{FF2B5EF4-FFF2-40B4-BE49-F238E27FC236}">
                <a16:creationId xmlns:a16="http://schemas.microsoft.com/office/drawing/2014/main" id="{AAB87E4E-12C5-E1A2-70A7-8A2F54EDB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E52DEBD-79C2-097E-39CE-B5D9925E2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799" y="960119"/>
                <a:ext cx="5130210" cy="50226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≤800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trials,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restarts.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1200,2000</m:t>
                    </m:r>
                    <m:r>
                      <a:rPr lang="tr-TR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=3000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Reported metrics per size:</a:t>
                </a:r>
              </a:p>
              <a:p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Standard error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Two-sided 90% confidence interval</a:t>
                </a:r>
              </a:p>
              <a:p>
                <a:r>
                  <a:rPr lang="en-US" dirty="0"/>
                  <a:t>Relative half-width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(require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TR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E52DEBD-79C2-097E-39CE-B5D9925E2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799" y="960119"/>
                <a:ext cx="5130210" cy="5022661"/>
              </a:xfrm>
              <a:blipFill>
                <a:blip r:embed="rId4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A2E26-E83D-0D1B-5747-5582F43A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TR" dirty="0"/>
              <a:t>Runtime Distribution</a:t>
            </a:r>
          </a:p>
        </p:txBody>
      </p:sp>
      <p:pic>
        <p:nvPicPr>
          <p:cNvPr id="5" name="Picture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45A0847C-E232-3688-E9BA-DCF2F2D5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632685"/>
            <a:ext cx="5648193" cy="3007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CCF5C-193D-C26D-96B7-D97B6935F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</p:spPr>
            <p:txBody>
              <a:bodyPr anchor="t">
                <a:normAutofit fontScale="85000" lnSpcReduction="10000"/>
              </a:bodyPr>
              <a:lstStyle/>
              <a:p>
                <a:r>
                  <a:rPr lang="en-US" dirty="0"/>
                  <a:t>Runtime boxplots 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Variance negligible for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grows with size.</a:t>
                </a:r>
              </a:p>
              <a:p>
                <a:r>
                  <a:rPr lang="en-US" dirty="0"/>
                  <a:t>Matches expectation: more edges → more local updates.</a:t>
                </a:r>
              </a:p>
              <a:p>
                <a:r>
                  <a:rPr lang="en-US" dirty="0"/>
                  <a:t>Small graphs (n ≤ 200): variance ≈ 0 → very stable runtime</a:t>
                </a:r>
              </a:p>
              <a:p>
                <a:r>
                  <a:rPr lang="en-US" dirty="0"/>
                  <a:t>Larger graphs: variance increases with size</a:t>
                </a:r>
              </a:p>
              <a:p>
                <a:r>
                  <a:rPr lang="en-US" dirty="0"/>
                  <a:t>Matches expectation: more edges → more updates → more variability</a:t>
                </a:r>
              </a:p>
              <a:p>
                <a:endParaRPr lang="en-US" dirty="0"/>
              </a:p>
              <a:p>
                <a:endParaRPr lang="en-T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CCF5C-193D-C26D-96B7-D97B6935F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  <a:blipFill>
                <a:blip r:embed="rId3"/>
                <a:stretch>
                  <a:fillRect l="-556" r="-278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82B52-DEF3-C4CA-C413-182E1EFC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TR" dirty="0"/>
              <a:t>Mean Runtime &amp; Confidence Interval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F9FFACC-9712-0AA2-BE03-637CADC0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913858"/>
            <a:ext cx="5648193" cy="3007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7F04B1-452E-3071-E613-757F7AD96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en-US" dirty="0"/>
                  <a:t>Plot: mean runtime vs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90% CIs.</a:t>
                </a:r>
              </a:p>
              <a:p>
                <a:r>
                  <a:rPr lang="en-US" dirty="0"/>
                  <a:t>Confidence intervals consistently tight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 0.1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Ensures reliable averages at all sizes.</a:t>
                </a:r>
              </a:p>
              <a:p>
                <a:r>
                  <a:rPr lang="en-US" b="1" dirty="0"/>
                  <a:t>Trend:</a:t>
                </a:r>
                <a:r>
                  <a:rPr lang="en-US" dirty="0"/>
                  <a:t> The average runtime goes up when n gets bigger.</a:t>
                </a:r>
              </a:p>
              <a:p>
                <a:r>
                  <a:rPr lang="en-US" b="1" dirty="0"/>
                  <a:t>Confidence:</a:t>
                </a:r>
                <a:r>
                  <a:rPr lang="en-US" dirty="0"/>
                  <a:t> The 90% confidence intervals are small → results are stable.</a:t>
                </a:r>
              </a:p>
              <a:p>
                <a:r>
                  <a:rPr lang="en-US" b="1" dirty="0"/>
                  <a:t>Reliability:</a:t>
                </a:r>
                <a:r>
                  <a:rPr lang="en-US" dirty="0"/>
                  <a:t> If we run it again, the result will be almost the same.</a:t>
                </a:r>
              </a:p>
              <a:p>
                <a:r>
                  <a:rPr lang="en-US" b="1" dirty="0"/>
                  <a:t>Conclusion:</a:t>
                </a:r>
                <a:r>
                  <a:rPr lang="en-US" dirty="0"/>
                  <a:t> The averages are safe to use for all graph sizes.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7F04B1-452E-3071-E613-757F7AD96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  <a:blipFill>
                <a:blip r:embed="rId3"/>
                <a:stretch>
                  <a:fillRect t="-337" r="-271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835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02204-6412-B730-FE57-63781E14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TR"/>
              <a:t>Scaling Trend &amp; Curve Fit</a:t>
            </a:r>
            <a:endParaRPr lang="en-T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9FAF029D-0DC0-9371-1EB9-D9AA9601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913858"/>
            <a:ext cx="5648193" cy="3007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54A98-5203-1B2D-112A-E7935FD48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Plot: log–log of mean runtime vs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Points align with a straight line.</a:t>
                </a:r>
              </a:p>
              <a:p>
                <a:r>
                  <a:rPr lang="en-US" dirty="0"/>
                  <a:t>T(n) </a:t>
                </a:r>
              </a:p>
              <a:p>
                <a:r>
                  <a:rPr lang="en-US" dirty="0"/>
                  <a:t>This means the </a:t>
                </a:r>
                <a:r>
                  <a:rPr lang="en-US" b="1" dirty="0"/>
                  <a:t>growth is polynomial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line fit shows the </a:t>
                </a:r>
                <a:r>
                  <a:rPr lang="en-US" b="1" dirty="0"/>
                  <a:t>trend is stable and clear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54A98-5203-1B2D-112A-E7935FD48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  <a:blipFill>
                <a:blip r:embed="rId3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79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0A4BF-6227-2307-2975-DA1AAD07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TR" dirty="0"/>
              <a:t>Interpretation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41ADB-72C1-6EA7-7E63-65A55EE7F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236"/>
                <a:ext cx="5852160" cy="366468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Growth:</a:t>
                </a:r>
                <a:r>
                  <a:rPr lang="en-US" dirty="0"/>
                  <a:t> sub-quadratic, slope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≈1.69.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Consistency:</a:t>
                </a:r>
                <a:r>
                  <a:rPr lang="en-US" dirty="0"/>
                  <a:t> matches theoretical update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simplified empirically.</a:t>
                </a:r>
              </a:p>
              <a:p>
                <a:r>
                  <a:rPr lang="en-US" b="1" dirty="0"/>
                  <a:t>Reliability:</a:t>
                </a:r>
                <a:r>
                  <a:rPr lang="en-US" dirty="0"/>
                  <a:t> narrow confidence </a:t>
                </a:r>
                <a:r>
                  <a:rPr lang="en-US" dirty="0" err="1"/>
                  <a:t>Ievels</a:t>
                </a:r>
                <a:r>
                  <a:rPr lang="en-US" dirty="0"/>
                  <a:t>, multiple runs confirm stability.</a:t>
                </a:r>
              </a:p>
              <a:p>
                <a:r>
                  <a:rPr lang="en-US" b="1" dirty="0"/>
                  <a:t>Practicality:</a:t>
                </a:r>
                <a:r>
                  <a:rPr lang="en-US" dirty="0"/>
                  <a:t> runtime remains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≈2000; ∼1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=3000.</m:t>
                    </m:r>
                  </m:oMath>
                </a14:m>
                <a:endParaRPr lang="en-US" dirty="0"/>
              </a:p>
              <a:p>
                <a:endParaRPr lang="en-T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41ADB-72C1-6EA7-7E63-65A55EE7F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236"/>
                <a:ext cx="5852160" cy="3664685"/>
              </a:xfrm>
              <a:blipFill>
                <a:blip r:embed="rId2"/>
                <a:stretch>
                  <a:fillRect l="-43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CE8E67CE-534C-381D-E514-962C09B4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31" r="33086" b="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5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Content Placeholder 4" descr="A doctor using a tablet&#10;&#10;AI-generated content may be incorrect.">
            <a:extLst>
              <a:ext uri="{FF2B5EF4-FFF2-40B4-BE49-F238E27FC236}">
                <a16:creationId xmlns:a16="http://schemas.microsoft.com/office/drawing/2014/main" id="{349C15BB-7443-3FA3-786B-B488B8F05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1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3AB7A-2DF9-C5AB-35B8-BABAC7D1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Quality Testing(Experimental Analysis of the Quality)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94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8DC3F-4963-5562-EAD9-029A6A24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TR" dirty="0"/>
              <a:t>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6F9372-D2BB-7828-DD71-FF2A2DBBC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933737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320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FDF96-6B95-BF1A-8236-CA3B71E5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TR" dirty="0"/>
              <a:t>Purpose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EA020FE-98CA-9722-3B46-879B4326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256287"/>
            <a:ext cx="3760459" cy="3760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9158B-58AA-868B-7797-1096FC48D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900" dirty="0"/>
                  <a:t>Goal: evaluate </a:t>
                </a:r>
                <a:r>
                  <a:rPr lang="en-US" sz="1900" b="1" dirty="0"/>
                  <a:t>solution quality</a:t>
                </a:r>
                <a:r>
                  <a:rPr lang="en-US" sz="1900" dirty="0"/>
                  <a:t> of the heuristic algorithm.</a:t>
                </a:r>
              </a:p>
              <a:p>
                <a:r>
                  <a:rPr lang="en-US" sz="1900" dirty="0"/>
                  <a:t>Compare heuristic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00" dirty="0"/>
                  <a:t>with brute force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𝐵𝐹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00" dirty="0"/>
                  <a:t>results on small graphs.</a:t>
                </a:r>
              </a:p>
              <a:p>
                <a:r>
                  <a:rPr lang="en-US" sz="1900" dirty="0"/>
                  <a:t>Report </a:t>
                </a:r>
                <a:r>
                  <a:rPr lang="en-US" sz="1900" b="1" dirty="0"/>
                  <a:t>absolute gap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𝐵𝐹</m:t>
                            </m:r>
                          </m:sub>
                        </m:sSub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00" dirty="0"/>
                  <a:t>and </a:t>
                </a:r>
                <a:r>
                  <a:rPr lang="en-US" sz="1900" b="1" dirty="0"/>
                  <a:t>quality ratio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190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900" i="1" dirty="0" smtClean="0">
                                <a:latin typeface="Cambria Math" panose="02040503050406030204" pitchFamily="18" charset="0"/>
                              </a:rPr>
                              <m:t>𝐵𝐹</m:t>
                            </m:r>
                          </m:sub>
                        </m:sSub>
                      </m:e>
                    </m:d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900" dirty="0"/>
              </a:p>
              <a:p>
                <a:r>
                  <a:rPr lang="en-US" sz="1900" dirty="0"/>
                  <a:t>Check how quality changes as graph size increases.</a:t>
                </a:r>
              </a:p>
              <a:p>
                <a:endParaRPr lang="en-TR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9158B-58AA-868B-7797-1096FC48D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  <a:blipFill>
                <a:blip r:embed="rId4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70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69CE9-B1AF-0349-4C30-4B79D0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TR" dirty="0"/>
              <a:t>Experimental Setup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C439D25A-E843-E7EC-CB7A-F2BA659F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35" r="28782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DD2880-9521-727A-E41A-2A238170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Graphs: Erdős–Rényi G(n,0.5).</a:t>
            </a:r>
          </a:p>
          <a:p>
            <a:r>
              <a:rPr lang="en-US" dirty="0"/>
              <a:t>Range: Small n, where brute force is feasible.</a:t>
            </a:r>
          </a:p>
          <a:p>
            <a:r>
              <a:rPr lang="en-US" dirty="0"/>
              <a:t>For each instance:</a:t>
            </a:r>
          </a:p>
          <a:p>
            <a:r>
              <a:rPr lang="en-US" dirty="0"/>
              <a:t>Compute </a:t>
            </a:r>
            <a:r>
              <a:rPr lang="en-US" b="1" dirty="0"/>
              <a:t>optimal cut</a:t>
            </a:r>
            <a:r>
              <a:rPr lang="en-US" dirty="0"/>
              <a:t> with brute force (Section 2.1).</a:t>
            </a:r>
          </a:p>
          <a:p>
            <a:r>
              <a:rPr lang="en-US" dirty="0"/>
              <a:t>Compare with </a:t>
            </a:r>
            <a:r>
              <a:rPr lang="en-US" b="1" dirty="0"/>
              <a:t>heuristic cut</a:t>
            </a:r>
            <a:r>
              <a:rPr lang="en-US" dirty="0"/>
              <a:t> (Section 2.2).</a:t>
            </a:r>
          </a:p>
          <a:p>
            <a:r>
              <a:rPr lang="en-US" dirty="0"/>
              <a:t>Repeat with multiple random seeds and average.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502897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23995-AD72-1CF3-9D5A-57A9216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TR" dirty="0"/>
              <a:t>Results by 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able with numbers and a few words&#10;&#10;AI-generated content may be incorrect.">
            <a:extLst>
              <a:ext uri="{FF2B5EF4-FFF2-40B4-BE49-F238E27FC236}">
                <a16:creationId xmlns:a16="http://schemas.microsoft.com/office/drawing/2014/main" id="{248ED0F4-8681-0E23-3882-62EEBB22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118605"/>
            <a:ext cx="5648193" cy="2598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8D9B3-1B23-6889-81AD-2C1921D60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en-US" dirty="0"/>
                  <a:t>Mean ratio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across different n.</a:t>
                </a:r>
              </a:p>
              <a:p>
                <a:r>
                  <a:rPr lang="en-US" dirty="0"/>
                  <a:t>Failure rate = % of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counts included.</a:t>
                </a:r>
              </a:p>
              <a:p>
                <a:r>
                  <a:rPr lang="en-US" dirty="0"/>
                  <a:t>Table shows results for different graph sizes (</a:t>
                </a:r>
                <a:r>
                  <a:rPr lang="en-US" b="1" dirty="0"/>
                  <a:t>n</a:t>
                </a:r>
                <a:r>
                  <a:rPr lang="en-US" dirty="0"/>
                  <a:t>).</a:t>
                </a:r>
              </a:p>
              <a:p>
                <a:r>
                  <a:rPr lang="en-US" b="1" dirty="0"/>
                  <a:t>Mean ratio (</a:t>
                </a:r>
                <a:r>
                  <a:rPr lang="el-GR" b="1" dirty="0"/>
                  <a:t>ρ):</a:t>
                </a:r>
                <a:r>
                  <a:rPr lang="el-GR" dirty="0"/>
                  <a:t> </a:t>
                </a:r>
                <a:r>
                  <a:rPr lang="en-US" dirty="0"/>
                  <a:t>Very close to 1 → heuristic is near optimal.</a:t>
                </a:r>
              </a:p>
              <a:p>
                <a:r>
                  <a:rPr lang="en-US" b="1" dirty="0"/>
                  <a:t>Failure rate:</a:t>
                </a:r>
                <a:r>
                  <a:rPr lang="en-US" dirty="0"/>
                  <a:t> For n = 10–16, 0% (always correct).</a:t>
                </a:r>
              </a:p>
              <a:p>
                <a:r>
                  <a:rPr lang="en-US" dirty="0"/>
                  <a:t>At </a:t>
                </a:r>
                <a:r>
                  <a:rPr lang="en-US" b="1" dirty="0"/>
                  <a:t>n = 18</a:t>
                </a:r>
                <a:r>
                  <a:rPr lang="en-US" dirty="0"/>
                  <a:t>, failure rate ≈ 33%.</a:t>
                </a:r>
              </a:p>
              <a:p>
                <a:r>
                  <a:rPr lang="en-US" dirty="0"/>
                  <a:t>This means heuristic works well for small graphs, but may fail sometimes for larger ones.</a:t>
                </a:r>
              </a:p>
              <a:p>
                <a:endParaRPr lang="en-US" dirty="0"/>
              </a:p>
              <a:p>
                <a:endParaRPr lang="en-T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8D9B3-1B23-6889-81AD-2C1921D60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1063" y="2537460"/>
                <a:ext cx="4659945" cy="3760459"/>
              </a:xfrm>
              <a:blipFill>
                <a:blip r:embed="rId3"/>
                <a:stretch>
                  <a:fillRect t="-33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81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15B29-FA70-A8CE-7016-63B78DAB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TR" dirty="0"/>
              <a:t>Results by(n,p)</a:t>
            </a: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9DE0CDA6-E702-D5C7-03EC-FF28C521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006878"/>
            <a:ext cx="5648193" cy="22592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F968-7FD1-BE88-AD90-F6BE1D86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Quality summarized across both </a:t>
            </a:r>
            <a:r>
              <a:rPr lang="en-US" b="1" dirty="0"/>
              <a:t>size</a:t>
            </a:r>
            <a:r>
              <a:rPr lang="en-US" dirty="0"/>
              <a:t> and </a:t>
            </a:r>
            <a:r>
              <a:rPr lang="en-US" b="1" dirty="0"/>
              <a:t>density</a:t>
            </a:r>
            <a:r>
              <a:rPr lang="en-US" dirty="0"/>
              <a:t>.</a:t>
            </a:r>
          </a:p>
          <a:p>
            <a:r>
              <a:rPr lang="en-US" dirty="0"/>
              <a:t>Same metrics: ratio, failure rate, sample count.</a:t>
            </a:r>
          </a:p>
          <a:p>
            <a:r>
              <a:rPr lang="en-US" dirty="0"/>
              <a:t>This table shows results for </a:t>
            </a:r>
            <a:r>
              <a:rPr lang="en-US" b="1" dirty="0"/>
              <a:t>different graph sizes (n)</a:t>
            </a:r>
            <a:r>
              <a:rPr lang="en-US" dirty="0"/>
              <a:t> and </a:t>
            </a:r>
            <a:r>
              <a:rPr lang="en-US" b="1" dirty="0"/>
              <a:t>densities (p)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mean ratio (</a:t>
            </a:r>
            <a:r>
              <a:rPr lang="el-GR" b="1" dirty="0"/>
              <a:t>ρ)</a:t>
            </a:r>
            <a:r>
              <a:rPr lang="el-GR" dirty="0"/>
              <a:t> </a:t>
            </a:r>
            <a:r>
              <a:rPr lang="en-US" dirty="0"/>
              <a:t>is close to 1 in almost all cases → heuristic is near the best cut.</a:t>
            </a:r>
          </a:p>
          <a:p>
            <a:r>
              <a:rPr lang="en-US" b="1" dirty="0"/>
              <a:t>Failure rate</a:t>
            </a:r>
            <a:r>
              <a:rPr lang="en-US" dirty="0"/>
              <a:t> is 0% for most cases, but goes up to about </a:t>
            </a:r>
            <a:r>
              <a:rPr lang="en-US" b="1" dirty="0"/>
              <a:t>33% at n=18</a:t>
            </a:r>
            <a:r>
              <a:rPr lang="en-US" dirty="0"/>
              <a:t>.</a:t>
            </a:r>
          </a:p>
          <a:p>
            <a:r>
              <a:rPr lang="en-US" dirty="0"/>
              <a:t>This means the heuristic works very well for small graphs, but bigger graphs are harder.</a:t>
            </a:r>
          </a:p>
          <a:p>
            <a:r>
              <a:rPr lang="en-US" b="1" dirty="0"/>
              <a:t>Sample count</a:t>
            </a:r>
            <a:r>
              <a:rPr lang="en-US" dirty="0"/>
              <a:t> shows how many graphs were tested for each case.</a:t>
            </a:r>
          </a:p>
          <a:p>
            <a:endParaRPr lang="en-T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344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7A71E-CD58-7FA1-85FB-F9300E62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TR" dirty="0"/>
              <a:t>Failure Cases</a:t>
            </a: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4911D8A-884C-3E7C-F540-42A17A27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395192"/>
            <a:ext cx="5648193" cy="1482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6A95E5-58F9-4813-7970-5BB24BF0A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dirty="0"/>
                  <a:t>Shows when </a:t>
                </a:r>
                <a:r>
                  <a:rPr lang="en-US" b="1" dirty="0"/>
                  <a:t>heuristic</a:t>
                </a:r>
                <a:r>
                  <a:rPr lang="en-US" dirty="0"/>
                  <a:t> is worse than brute force.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Example: for </a:t>
                </a:r>
                <a:r>
                  <a:rPr lang="en-US" b="1" dirty="0"/>
                  <a:t>n=18</a:t>
                </a:r>
                <a:r>
                  <a:rPr lang="en-US" dirty="0"/>
                  <a:t>, brute force cut = 39, heuristic cut = 38.</a:t>
                </a:r>
              </a:p>
              <a:p>
                <a:r>
                  <a:rPr lang="en-US" dirty="0"/>
                  <a:t>Gap (</a:t>
                </a:r>
                <a:r>
                  <a:rPr lang="el-GR" dirty="0"/>
                  <a:t>Δ) = 1 → </a:t>
                </a:r>
                <a:r>
                  <a:rPr lang="en-US" dirty="0"/>
                  <a:t>small difference.</a:t>
                </a:r>
              </a:p>
              <a:p>
                <a:r>
                  <a:rPr lang="en-US" dirty="0"/>
                  <a:t>Failures happen only in some bigger graphs.</a:t>
                </a:r>
              </a:p>
              <a:p>
                <a:r>
                  <a:rPr lang="en-US" dirty="0"/>
                  <a:t>Still, heuristic is useful when brute force is too slow.</a:t>
                </a:r>
              </a:p>
              <a:p>
                <a:endParaRPr lang="en-T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6A95E5-58F9-4813-7970-5BB24BF0A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  <a:blipFill>
                <a:blip r:embed="rId3"/>
                <a:stretch>
                  <a:fillRect l="-833" t="-337" r="-83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6E2E-89E8-434D-B4B3-673FF554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Interpretation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0415B4-6B68-B5DA-7323-AB9B9DDB27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87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9EE07E74-B62F-8DC3-0E96-B26CB6D6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" b="15134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3F7A2-F575-12DD-6DD3-C7D67594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5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823FB-D2A4-C82A-E6B9-6CD088F7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TR" dirty="0"/>
              <a:t>Decision Problem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D0E63D91-9D74-5B33-9A11-86CD38CC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256287"/>
            <a:ext cx="3760459" cy="3760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CD12-246E-9BC6-4EF8-3CFABBDB4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US" b="1" dirty="0"/>
              <a:t>Question:</a:t>
            </a:r>
            <a:r>
              <a:rPr lang="en-US" dirty="0"/>
              <a:t> Given G=(V,E) and integer k,</a:t>
            </a:r>
          </a:p>
          <a:p>
            <a:r>
              <a:rPr lang="en-US" i="1" dirty="0"/>
              <a:t>Does there exist a cut with at least </a:t>
            </a:r>
            <a:r>
              <a:rPr lang="en-US" dirty="0"/>
              <a:t>k</a:t>
            </a:r>
            <a:r>
              <a:rPr lang="en-US" i="1" dirty="0"/>
              <a:t> crossing edges?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1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593F1-FF5F-4943-753A-C5A0B51D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Optimization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3C84C2-1E25-8FCA-6324-28AD8CF9E2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21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6AB4-19E7-7A68-4D78-C169691D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n-TR" sz="360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FEBC-0DC5-76D1-2DD6-B72F7CFB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r>
              <a:rPr lang="en-US" dirty="0"/>
              <a:t>Example: cycle graph with 5 vertices.</a:t>
            </a:r>
          </a:p>
          <a:p>
            <a:r>
              <a:rPr lang="en-US" dirty="0"/>
              <a:t>Maximum cut achieved by </a:t>
            </a:r>
            <a:r>
              <a:rPr lang="en-US" b="1" dirty="0"/>
              <a:t>alternating vertices</a:t>
            </a:r>
            <a:r>
              <a:rPr lang="en-US" dirty="0"/>
              <a:t>, producing </a:t>
            </a:r>
            <a:r>
              <a:rPr lang="en-US" b="1" dirty="0"/>
              <a:t>4 crossing edges</a:t>
            </a:r>
            <a:r>
              <a:rPr lang="en-US" dirty="0"/>
              <a:t>.</a:t>
            </a:r>
          </a:p>
        </p:txBody>
      </p:sp>
      <p:pic>
        <p:nvPicPr>
          <p:cNvPr id="5" name="Picture 4" descr="A red and black lines and dots&#10;&#10;AI-generated content may be incorrect.">
            <a:extLst>
              <a:ext uri="{FF2B5EF4-FFF2-40B4-BE49-F238E27FC236}">
                <a16:creationId xmlns:a16="http://schemas.microsoft.com/office/drawing/2014/main" id="{997E3EB1-BDF4-D214-5B0A-E34BDDFE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4" r="13028" b="1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85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67F6D-EB33-185C-70DD-EEC24579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TR" sz="3600" dirty="0"/>
              <a:t>Real World Applications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8778AF-603B-53E7-2835-3C57FC9821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4489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2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F8760-9417-CC22-ED27-6932B6DF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TR" sz="3600"/>
              <a:t>Hardness of the Problem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C767B3F-8FBD-53F5-F17C-C71569C6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416683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53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F1AB814A-F2C3-3BBA-6130-8CF8A5B3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000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A331D-207A-95CC-CDC2-DD83F2B8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909456"/>
            <a:ext cx="7393922" cy="3066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Description &amp; Analysis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57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1532</Words>
  <Application>Microsoft Macintosh PowerPoint</Application>
  <PresentationFormat>Widescreen</PresentationFormat>
  <Paragraphs>185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Avenir Next LT Pro</vt:lpstr>
      <vt:lpstr>Cambria Math</vt:lpstr>
      <vt:lpstr>Grandview Display</vt:lpstr>
      <vt:lpstr>DashVTI</vt:lpstr>
      <vt:lpstr>CS-301 (2024-2025 Summer) Term Project</vt:lpstr>
      <vt:lpstr>Problem Description</vt:lpstr>
      <vt:lpstr>Overview</vt:lpstr>
      <vt:lpstr>Decision Problem</vt:lpstr>
      <vt:lpstr>Optimization Problem</vt:lpstr>
      <vt:lpstr>Example</vt:lpstr>
      <vt:lpstr>Real World Applications</vt:lpstr>
      <vt:lpstr>Hardness of the Problem</vt:lpstr>
      <vt:lpstr>Algorithm Description &amp; Analysis</vt:lpstr>
      <vt:lpstr>Brute-Force Algorithm</vt:lpstr>
      <vt:lpstr>Brute-Force Time Complexity</vt:lpstr>
      <vt:lpstr>Heuristic Algorithm</vt:lpstr>
      <vt:lpstr>Heuristic Time Complexity</vt:lpstr>
      <vt:lpstr>Sample Generation (Random Instance Generator) </vt:lpstr>
      <vt:lpstr>Purpose</vt:lpstr>
      <vt:lpstr>Probability-Based Model </vt:lpstr>
      <vt:lpstr>Fixed-Edge Model</vt:lpstr>
      <vt:lpstr>Usage In Experiments</vt:lpstr>
      <vt:lpstr>Usage In Experiment(Heuristic Initial Test)</vt:lpstr>
      <vt:lpstr>Usage In Experiments(Heuristic Performance Scaling) </vt:lpstr>
      <vt:lpstr>Usage In Experiments(Heuristci Quality vs Exact)</vt:lpstr>
      <vt:lpstr>Performance Testing</vt:lpstr>
      <vt:lpstr>Purpose &amp; Setup</vt:lpstr>
      <vt:lpstr>Measurment Protocol</vt:lpstr>
      <vt:lpstr>Runtime Distribution</vt:lpstr>
      <vt:lpstr>Mean Runtime &amp; Confidence Interval</vt:lpstr>
      <vt:lpstr>Scaling Trend &amp; Curve Fit</vt:lpstr>
      <vt:lpstr>Interpretation</vt:lpstr>
      <vt:lpstr>Quality Testing(Experimental Analysis of the Quality)</vt:lpstr>
      <vt:lpstr>Purpose</vt:lpstr>
      <vt:lpstr>Experimental Setup</vt:lpstr>
      <vt:lpstr>Results by n</vt:lpstr>
      <vt:lpstr>Results by(n,p)</vt:lpstr>
      <vt:lpstr>Failure Cases</vt:lpstr>
      <vt:lpstr>Interpretation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Ekin Renas Katirci</dc:creator>
  <cp:lastModifiedBy>Ekin Renas Katirci</cp:lastModifiedBy>
  <cp:revision>5</cp:revision>
  <dcterms:created xsi:type="dcterms:W3CDTF">2025-08-26T12:34:10Z</dcterms:created>
  <dcterms:modified xsi:type="dcterms:W3CDTF">2025-08-26T16:29:44Z</dcterms:modified>
</cp:coreProperties>
</file>